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0160000" cy="7620000"/>
  <p:notesSz cx="7620000" cy="10160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3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270250" y="762000"/>
            <a:ext cx="5080250" cy="38099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762000" y="4826000"/>
            <a:ext cx="6096000" cy="45720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27558970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Shape 22"/>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 name="Shape 23"/>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809909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Shape 28"/>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 name="Shape 29"/>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504699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 name="Shape 35"/>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906146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 name="Shape 40"/>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67944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 name="Shape 45"/>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155730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 name="Shape 51"/>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493153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 name="Shape 57"/>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573601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 name="Shape 63"/>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388082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9" name="Shape 69"/>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892840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 name="Shape 75"/>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46526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 name="Shape 81"/>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434845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7" name="Shape 87"/>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53309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 name="Shape 93"/>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94378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9" name="Shape 99"/>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791738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5" name="Shape 105"/>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583507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1" name="Shape 111"/>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474225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693421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2" name="Shape 122"/>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002723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821105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4" name="Shape 134"/>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4225183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0" name="Shape 140"/>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2819489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5" name="Shape 145"/>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875524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1" name="Shape 151"/>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3839427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7" name="Shape 157"/>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530868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1270000" y="762000"/>
            <a:ext cx="5080000" cy="3810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3" name="Shape 163"/>
          <p:cNvSpPr txBox="1">
            <a:spLocks noGrp="1"/>
          </p:cNvSpPr>
          <p:nvPr>
            <p:ph type="body" idx="1"/>
          </p:nvPr>
        </p:nvSpPr>
        <p:spPr>
          <a:xfrm>
            <a:off x="762000" y="4826000"/>
            <a:ext cx="6096000" cy="4572000"/>
          </a:xfrm>
          <a:prstGeom prst="rect">
            <a:avLst/>
          </a:prstGeom>
        </p:spPr>
        <p:txBody>
          <a:bodyPr lIns="91425" tIns="91425" rIns="91425" bIns="91425" anchor="t" anchorCtr="0">
            <a:noAutofit/>
          </a:bodyPr>
          <a:lstStyle/>
          <a:p>
            <a:pPr>
              <a:spcBef>
                <a:spcPts val="0"/>
              </a:spcBef>
              <a:buNone/>
            </a:pPr>
            <a:endParaRPr sz="1466"/>
          </a:p>
        </p:txBody>
      </p:sp>
    </p:spTree>
    <p:extLst>
      <p:ext uri="{BB962C8B-B14F-4D97-AF65-F5344CB8AC3E}">
        <p14:creationId xmlns:p14="http://schemas.microsoft.com/office/powerpoint/2010/main" val="109504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
        <p:cNvGrpSpPr/>
        <p:nvPr/>
      </p:nvGrpSpPr>
      <p:grpSpPr>
        <a:xfrm>
          <a:off x="0" y="0"/>
          <a:ext cx="0" cy="0"/>
          <a:chOff x="0" y="0"/>
          <a:chExt cx="0" cy="0"/>
        </a:xfrm>
      </p:grpSpPr>
      <p:sp>
        <p:nvSpPr>
          <p:cNvPr id="7" name="Shape 7"/>
          <p:cNvSpPr txBox="1">
            <a:spLocks noGrp="1"/>
          </p:cNvSpPr>
          <p:nvPr>
            <p:ph type="ctrTitle"/>
          </p:nvPr>
        </p:nvSpPr>
        <p:spPr>
          <a:xfrm>
            <a:off x="914400" y="3048000"/>
            <a:ext cx="8331200" cy="1219199"/>
          </a:xfrm>
          <a:prstGeom prst="rect">
            <a:avLst/>
          </a:prstGeom>
          <a:noFill/>
          <a:ln>
            <a:noFill/>
          </a:ln>
        </p:spPr>
        <p:txBody>
          <a:bodyPr lIns="91425" tIns="91425" rIns="91425" bIns="91425" anchor="t"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8" name="Shape 8"/>
          <p:cNvSpPr txBox="1">
            <a:spLocks noGrp="1"/>
          </p:cNvSpPr>
          <p:nvPr>
            <p:ph type="subTitle" idx="1"/>
          </p:nvPr>
        </p:nvSpPr>
        <p:spPr>
          <a:xfrm>
            <a:off x="1828800" y="4572000"/>
            <a:ext cx="6502399" cy="914400"/>
          </a:xfrm>
          <a:prstGeom prst="rect">
            <a:avLst/>
          </a:prstGeom>
          <a:noFill/>
          <a:ln>
            <a:noFill/>
          </a:ln>
        </p:spPr>
        <p:txBody>
          <a:bodyPr lIns="91425" tIns="91425" rIns="91425" bIns="91425" anchor="t" anchorCtr="0"/>
          <a:lstStyle>
            <a:lvl1pPr algn="ctr">
              <a:spcBef>
                <a:spcPts val="0"/>
              </a:spcBef>
              <a:buSzPct val="100000"/>
              <a:defRPr sz="3200"/>
            </a:lvl1pPr>
            <a:lvl2pPr algn="ctr">
              <a:spcBef>
                <a:spcPts val="0"/>
              </a:spcBef>
              <a:buSzPct val="100000"/>
              <a:defRPr sz="3200"/>
            </a:lvl2pPr>
            <a:lvl3pPr algn="ctr">
              <a:spcBef>
                <a:spcPts val="0"/>
              </a:spcBef>
              <a:buSzPct val="100000"/>
              <a:defRPr sz="3200"/>
            </a:lvl3pPr>
            <a:lvl4pPr algn="ctr">
              <a:spcBef>
                <a:spcPts val="0"/>
              </a:spcBef>
              <a:buSzPct val="100000"/>
              <a:defRPr sz="3200"/>
            </a:lvl4pPr>
            <a:lvl5pPr algn="ctr">
              <a:spcBef>
                <a:spcPts val="0"/>
              </a:spcBef>
              <a:buSzPct val="100000"/>
              <a:defRPr sz="3200"/>
            </a:lvl5pPr>
            <a:lvl6pPr algn="ctr">
              <a:spcBef>
                <a:spcPts val="0"/>
              </a:spcBef>
              <a:buSzPct val="100000"/>
              <a:defRPr sz="3200"/>
            </a:lvl6pPr>
            <a:lvl7pPr algn="ctr">
              <a:spcBef>
                <a:spcPts val="0"/>
              </a:spcBef>
              <a:buSzPct val="100000"/>
              <a:defRPr sz="3200"/>
            </a:lvl7pPr>
            <a:lvl8pPr algn="ctr">
              <a:spcBef>
                <a:spcPts val="0"/>
              </a:spcBef>
              <a:buSzPct val="100000"/>
              <a:defRPr sz="3200"/>
            </a:lvl8pPr>
            <a:lvl9pPr algn="ctr">
              <a:spcBef>
                <a:spcPts val="0"/>
              </a:spcBef>
              <a:buSzPct val="100000"/>
              <a:defRPr sz="3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04800" y="304800"/>
            <a:ext cx="9550400" cy="914400"/>
          </a:xfrm>
          <a:prstGeom prst="rect">
            <a:avLst/>
          </a:prstGeom>
          <a:noFill/>
          <a:ln>
            <a:noFill/>
          </a:ln>
        </p:spPr>
        <p:txBody>
          <a:bodyPr lIns="91425" tIns="91425" rIns="91425" bIns="91425" anchor="t" anchorCtr="0"/>
          <a:lstStyle>
            <a:lvl1pPr>
              <a:spcBef>
                <a:spcPts val="0"/>
              </a:spcBef>
              <a:buSzPct val="99224"/>
              <a:defRPr sz="4266"/>
            </a:lvl1pPr>
            <a:lvl2pPr>
              <a:spcBef>
                <a:spcPts val="0"/>
              </a:spcBef>
              <a:buSzPct val="99224"/>
              <a:defRPr sz="4266"/>
            </a:lvl2pPr>
            <a:lvl3pPr>
              <a:spcBef>
                <a:spcPts val="0"/>
              </a:spcBef>
              <a:buSzPct val="99224"/>
              <a:defRPr sz="4266"/>
            </a:lvl3pPr>
            <a:lvl4pPr>
              <a:spcBef>
                <a:spcPts val="0"/>
              </a:spcBef>
              <a:buSzPct val="99224"/>
              <a:defRPr sz="4266"/>
            </a:lvl4pPr>
            <a:lvl5pPr>
              <a:spcBef>
                <a:spcPts val="0"/>
              </a:spcBef>
              <a:buSzPct val="99224"/>
              <a:defRPr sz="4266"/>
            </a:lvl5pPr>
            <a:lvl6pPr>
              <a:spcBef>
                <a:spcPts val="0"/>
              </a:spcBef>
              <a:buSzPct val="99224"/>
              <a:defRPr sz="4266"/>
            </a:lvl6pPr>
            <a:lvl7pPr>
              <a:spcBef>
                <a:spcPts val="0"/>
              </a:spcBef>
              <a:buSzPct val="99224"/>
              <a:defRPr sz="4266"/>
            </a:lvl7pPr>
            <a:lvl8pPr>
              <a:spcBef>
                <a:spcPts val="0"/>
              </a:spcBef>
              <a:buSzPct val="99224"/>
              <a:defRPr sz="4266"/>
            </a:lvl8pPr>
            <a:lvl9pPr>
              <a:spcBef>
                <a:spcPts val="0"/>
              </a:spcBef>
              <a:buSzPct val="99224"/>
              <a:defRPr sz="4266"/>
            </a:lvl9pPr>
          </a:lstStyle>
          <a:p>
            <a:endParaRPr/>
          </a:p>
        </p:txBody>
      </p:sp>
      <p:sp>
        <p:nvSpPr>
          <p:cNvPr id="11" name="Shape 11"/>
          <p:cNvSpPr txBox="1">
            <a:spLocks noGrp="1"/>
          </p:cNvSpPr>
          <p:nvPr>
            <p:ph type="body" idx="1"/>
          </p:nvPr>
        </p:nvSpPr>
        <p:spPr>
          <a:xfrm>
            <a:off x="304800" y="1828800"/>
            <a:ext cx="9550400"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04800" y="304800"/>
            <a:ext cx="9550400" cy="914400"/>
          </a:xfrm>
          <a:prstGeom prst="rect">
            <a:avLst/>
          </a:prstGeom>
          <a:noFill/>
          <a:ln>
            <a:noFill/>
          </a:ln>
        </p:spPr>
        <p:txBody>
          <a:bodyPr lIns="91425" tIns="91425" rIns="91425" bIns="91425" anchor="t" anchorCtr="0"/>
          <a:lstStyle>
            <a:lvl1pPr>
              <a:spcBef>
                <a:spcPts val="0"/>
              </a:spcBef>
              <a:buSzPct val="99224"/>
              <a:defRPr sz="4266"/>
            </a:lvl1pPr>
            <a:lvl2pPr>
              <a:spcBef>
                <a:spcPts val="0"/>
              </a:spcBef>
              <a:buSzPct val="99224"/>
              <a:defRPr sz="4266"/>
            </a:lvl2pPr>
            <a:lvl3pPr>
              <a:spcBef>
                <a:spcPts val="0"/>
              </a:spcBef>
              <a:buSzPct val="99224"/>
              <a:defRPr sz="4266"/>
            </a:lvl3pPr>
            <a:lvl4pPr>
              <a:spcBef>
                <a:spcPts val="0"/>
              </a:spcBef>
              <a:buSzPct val="99224"/>
              <a:defRPr sz="4266"/>
            </a:lvl4pPr>
            <a:lvl5pPr>
              <a:spcBef>
                <a:spcPts val="0"/>
              </a:spcBef>
              <a:buSzPct val="99224"/>
              <a:defRPr sz="4266"/>
            </a:lvl5pPr>
            <a:lvl6pPr>
              <a:spcBef>
                <a:spcPts val="0"/>
              </a:spcBef>
              <a:buSzPct val="99224"/>
              <a:defRPr sz="4266"/>
            </a:lvl6pPr>
            <a:lvl7pPr>
              <a:spcBef>
                <a:spcPts val="0"/>
              </a:spcBef>
              <a:buSzPct val="99224"/>
              <a:defRPr sz="4266"/>
            </a:lvl7pPr>
            <a:lvl8pPr>
              <a:spcBef>
                <a:spcPts val="0"/>
              </a:spcBef>
              <a:buSzPct val="99224"/>
              <a:defRPr sz="4266"/>
            </a:lvl8pPr>
            <a:lvl9pPr>
              <a:spcBef>
                <a:spcPts val="0"/>
              </a:spcBef>
              <a:buSzPct val="99224"/>
              <a:defRPr sz="4266"/>
            </a:lvl9pPr>
          </a:lstStyle>
          <a:p>
            <a:endParaRPr/>
          </a:p>
        </p:txBody>
      </p:sp>
      <p:sp>
        <p:nvSpPr>
          <p:cNvPr id="14" name="Shape 14"/>
          <p:cNvSpPr txBox="1">
            <a:spLocks noGrp="1"/>
          </p:cNvSpPr>
          <p:nvPr>
            <p:ph type="body" idx="1"/>
          </p:nvPr>
        </p:nvSpPr>
        <p:spPr>
          <a:xfrm>
            <a:off x="304800" y="1828800"/>
            <a:ext cx="4470399"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
        <p:nvSpPr>
          <p:cNvPr id="15" name="Shape 15"/>
          <p:cNvSpPr txBox="1">
            <a:spLocks noGrp="1"/>
          </p:cNvSpPr>
          <p:nvPr>
            <p:ph type="body" idx="2"/>
          </p:nvPr>
        </p:nvSpPr>
        <p:spPr>
          <a:xfrm>
            <a:off x="5384800" y="1828800"/>
            <a:ext cx="4470399"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6"/>
        <p:cNvGrpSpPr/>
        <p:nvPr/>
      </p:nvGrpSpPr>
      <p:grpSpPr>
        <a:xfrm>
          <a:off x="0" y="0"/>
          <a:ext cx="0" cy="0"/>
          <a:chOff x="0" y="0"/>
          <a:chExt cx="0" cy="0"/>
        </a:xfrm>
      </p:grpSpPr>
      <p:sp>
        <p:nvSpPr>
          <p:cNvPr id="17" name="Shape 17"/>
          <p:cNvSpPr txBox="1">
            <a:spLocks noGrp="1"/>
          </p:cNvSpPr>
          <p:nvPr>
            <p:ph type="body" idx="1"/>
          </p:nvPr>
        </p:nvSpPr>
        <p:spPr>
          <a:xfrm>
            <a:off x="304800" y="6705600"/>
            <a:ext cx="9550400" cy="609599"/>
          </a:xfrm>
          <a:prstGeom prst="rect">
            <a:avLst/>
          </a:prstGeom>
          <a:noFill/>
          <a:ln>
            <a:noFill/>
          </a:ln>
        </p:spPr>
        <p:txBody>
          <a:bodyPr lIns="91425" tIns="91425" rIns="91425" bIns="91425" anchor="t" anchorCtr="0"/>
          <a:lstStyle>
            <a:lvl1pPr algn="ctr">
              <a:spcBef>
                <a:spcPts val="0"/>
              </a:spcBef>
              <a:buSzPct val="100000"/>
              <a:defRPr sz="3200"/>
            </a:lvl1pPr>
            <a:lvl2pPr algn="ctr">
              <a:spcBef>
                <a:spcPts val="0"/>
              </a:spcBef>
              <a:buSzPct val="100000"/>
              <a:defRPr sz="3200"/>
            </a:lvl2pPr>
            <a:lvl3pPr algn="ctr">
              <a:spcBef>
                <a:spcPts val="0"/>
              </a:spcBef>
              <a:buSzPct val="100000"/>
              <a:defRPr sz="3200"/>
            </a:lvl3pPr>
            <a:lvl4pPr algn="ctr">
              <a:spcBef>
                <a:spcPts val="0"/>
              </a:spcBef>
              <a:buSzPct val="100000"/>
              <a:defRPr sz="3200"/>
            </a:lvl4pPr>
            <a:lvl5pPr algn="ctr">
              <a:spcBef>
                <a:spcPts val="0"/>
              </a:spcBef>
              <a:buSzPct val="100000"/>
              <a:defRPr sz="3200"/>
            </a:lvl5pPr>
            <a:lvl6pPr algn="ctr">
              <a:spcBef>
                <a:spcPts val="0"/>
              </a:spcBef>
              <a:buSzPct val="100000"/>
              <a:defRPr sz="3200"/>
            </a:lvl6pPr>
            <a:lvl7pPr algn="ctr">
              <a:spcBef>
                <a:spcPts val="0"/>
              </a:spcBef>
              <a:buSzPct val="100000"/>
              <a:defRPr sz="3200"/>
            </a:lvl7pPr>
            <a:lvl8pPr algn="ctr">
              <a:spcBef>
                <a:spcPts val="0"/>
              </a:spcBef>
              <a:buSzPct val="100000"/>
              <a:defRPr sz="3200"/>
            </a:lvl8pPr>
            <a:lvl9pPr algn="ctr">
              <a:spcBef>
                <a:spcPts val="0"/>
              </a:spcBef>
              <a:buSzPct val="100000"/>
              <a:defRPr sz="32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886"/>
              </a:lnSpc>
              <a:spcBef>
                <a:spcPts val="0"/>
              </a:spcBef>
              <a:spcAft>
                <a:spcPts val="0"/>
              </a:spcAft>
              <a:buNone/>
            </a:pPr>
            <a:r>
              <a:rPr lang="en-US" sz="4888">
                <a:solidFill>
                  <a:srgbClr val="FFFFFF"/>
                </a:solidFill>
                <a:latin typeface="Arial"/>
                <a:ea typeface="Arial"/>
                <a:cs typeface="Arial"/>
                <a:sym typeface="Arial"/>
              </a:rPr>
              <a:t>Group 1</a:t>
            </a:r>
          </a:p>
        </p:txBody>
      </p:sp>
      <p:sp>
        <p:nvSpPr>
          <p:cNvPr id="20" name="Shape 20"/>
          <p:cNvSpPr txBox="1">
            <a:spLocks noGrp="1"/>
          </p:cNvSpPr>
          <p:nvPr>
            <p:ph type="body" idx="1"/>
          </p:nvPr>
        </p:nvSpPr>
        <p:spPr>
          <a:xfrm>
            <a:off x="779625" y="1659800"/>
            <a:ext cx="8507575" cy="5223225"/>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CC00"/>
              </a:buClr>
              <a:buSzPct val="98765"/>
              <a:buFont typeface="Arial"/>
              <a:buChar char="●"/>
            </a:pPr>
            <a:r>
              <a:rPr lang="en-US" sz="3555">
                <a:solidFill>
                  <a:srgbClr val="FFCC00"/>
                </a:solidFill>
                <a:latin typeface="Arial"/>
                <a:ea typeface="Arial"/>
                <a:cs typeface="Arial"/>
                <a:sym typeface="Arial"/>
              </a:rPr>
              <a:t>Bumuo ng pangungusap kung saan inihahalintulad ang mga piling kasamahan sa mga sumusunod:</a:t>
            </a:r>
          </a:p>
          <a:p>
            <a:pPr marL="381000" marR="0" lvl="0" indent="-276577" algn="l">
              <a:lnSpc>
                <a:spcPct val="107812"/>
              </a:lnSpc>
              <a:spcBef>
                <a:spcPts val="635"/>
              </a:spcBef>
              <a:spcAft>
                <a:spcPts val="0"/>
              </a:spcAft>
              <a:buClr>
                <a:srgbClr val="FFCC00"/>
              </a:buClr>
              <a:buSzPct val="98765"/>
              <a:buFont typeface="Arial"/>
              <a:buAutoNum type="arabicPeriod"/>
            </a:pPr>
            <a:r>
              <a:rPr lang="en-US" sz="3555">
                <a:solidFill>
                  <a:srgbClr val="FFCC00"/>
                </a:solidFill>
                <a:latin typeface="Arial"/>
                <a:ea typeface="Arial"/>
                <a:cs typeface="Arial"/>
                <a:sym typeface="Arial"/>
              </a:rPr>
              <a:t>Bituin</a:t>
            </a:r>
          </a:p>
          <a:p>
            <a:pPr marL="381000" marR="0" lvl="0" indent="-276577" algn="l">
              <a:lnSpc>
                <a:spcPct val="107812"/>
              </a:lnSpc>
              <a:spcBef>
                <a:spcPts val="635"/>
              </a:spcBef>
              <a:spcAft>
                <a:spcPts val="0"/>
              </a:spcAft>
              <a:buClr>
                <a:srgbClr val="FFCC00"/>
              </a:buClr>
              <a:buSzPct val="98765"/>
              <a:buFont typeface="Arial"/>
              <a:buAutoNum type="arabicPeriod"/>
            </a:pPr>
            <a:r>
              <a:rPr lang="en-US" sz="3555">
                <a:solidFill>
                  <a:srgbClr val="FFCC00"/>
                </a:solidFill>
                <a:latin typeface="Arial"/>
                <a:ea typeface="Arial"/>
                <a:cs typeface="Arial"/>
                <a:sym typeface="Arial"/>
              </a:rPr>
              <a:t>Bubuyog</a:t>
            </a:r>
          </a:p>
          <a:p>
            <a:pPr marL="381000" marR="0" lvl="0" indent="-276577" algn="l">
              <a:lnSpc>
                <a:spcPct val="107812"/>
              </a:lnSpc>
              <a:spcBef>
                <a:spcPts val="635"/>
              </a:spcBef>
              <a:spcAft>
                <a:spcPts val="0"/>
              </a:spcAft>
              <a:buClr>
                <a:srgbClr val="FFCC00"/>
              </a:buClr>
              <a:buSzPct val="98765"/>
              <a:buFont typeface="Arial"/>
              <a:buAutoNum type="arabicPeriod"/>
            </a:pPr>
            <a:r>
              <a:rPr lang="en-US" sz="3555">
                <a:solidFill>
                  <a:srgbClr val="FFCC00"/>
                </a:solidFill>
                <a:latin typeface="Arial"/>
                <a:ea typeface="Arial"/>
                <a:cs typeface="Arial"/>
                <a:sym typeface="Arial"/>
              </a:rPr>
              <a:t>Surot</a:t>
            </a:r>
          </a:p>
          <a:p>
            <a:pPr marL="381000" marR="0" lvl="0" indent="-276577" algn="l">
              <a:lnSpc>
                <a:spcPct val="107812"/>
              </a:lnSpc>
              <a:spcBef>
                <a:spcPts val="635"/>
              </a:spcBef>
              <a:spcAft>
                <a:spcPts val="0"/>
              </a:spcAft>
              <a:buClr>
                <a:srgbClr val="FFCC00"/>
              </a:buClr>
              <a:buSzPct val="98765"/>
              <a:buFont typeface="Arial"/>
              <a:buAutoNum type="arabicPeriod"/>
            </a:pPr>
            <a:r>
              <a:rPr lang="en-US" sz="3555">
                <a:solidFill>
                  <a:srgbClr val="FFCC00"/>
                </a:solidFill>
                <a:latin typeface="Arial"/>
                <a:ea typeface="Arial"/>
                <a:cs typeface="Arial"/>
                <a:sym typeface="Arial"/>
              </a:rPr>
              <a:t>Kamote</a:t>
            </a:r>
          </a:p>
          <a:p>
            <a:pPr marL="381000" marR="0" lvl="0" indent="-276577" algn="l">
              <a:lnSpc>
                <a:spcPct val="107812"/>
              </a:lnSpc>
              <a:spcBef>
                <a:spcPts val="635"/>
              </a:spcBef>
              <a:spcAft>
                <a:spcPts val="0"/>
              </a:spcAft>
              <a:buClr>
                <a:srgbClr val="FFCC00"/>
              </a:buClr>
              <a:buSzPct val="98765"/>
              <a:buFont typeface="Arial"/>
              <a:buAutoNum type="arabicPeriod"/>
            </a:pPr>
            <a:r>
              <a:rPr lang="en-US" sz="3555">
                <a:solidFill>
                  <a:srgbClr val="FFCC00"/>
                </a:solidFill>
                <a:latin typeface="Arial"/>
                <a:ea typeface="Arial"/>
                <a:cs typeface="Arial"/>
                <a:sym typeface="Arial"/>
              </a:rPr>
              <a:t>Rosas</a:t>
            </a:r>
          </a:p>
          <a:p>
            <a:pPr marL="0" marR="0" indent="0" algn="l">
              <a:lnSpc>
                <a:spcPct val="107812"/>
              </a:lnSpc>
              <a:spcBef>
                <a:spcPts val="635"/>
              </a:spcBef>
              <a:spcAft>
                <a:spcPts val="0"/>
              </a:spcAft>
              <a:buNone/>
            </a:pPr>
            <a:endParaRPr sz="3555">
              <a:solidFill>
                <a:srgbClr val="FFCC00"/>
              </a:solidFill>
              <a:latin typeface="Arial"/>
              <a:ea typeface="Arial"/>
              <a:cs typeface="Arial"/>
              <a:sym typeface="Arial"/>
            </a:endParaRPr>
          </a:p>
          <a:p>
            <a:pPr marL="0" marR="0" indent="0" algn="l">
              <a:lnSpc>
                <a:spcPct val="107812"/>
              </a:lnSpc>
              <a:spcBef>
                <a:spcPts val="635"/>
              </a:spcBef>
              <a:spcAft>
                <a:spcPts val="0"/>
              </a:spcAft>
              <a:buNone/>
            </a:pPr>
            <a:endParaRPr sz="3555">
              <a:solidFill>
                <a:srgbClr val="FFCC00"/>
              </a:solidFill>
              <a:latin typeface="Arial"/>
              <a:ea typeface="Arial"/>
              <a:cs typeface="Arial"/>
              <a:sym typeface="Arial"/>
            </a:endParaRPr>
          </a:p>
          <a:p>
            <a:pPr marL="0" marR="0" indent="0" algn="l">
              <a:lnSpc>
                <a:spcPct val="107812"/>
              </a:lnSpc>
              <a:spcBef>
                <a:spcPts val="635"/>
              </a:spcBef>
              <a:spcAft>
                <a:spcPts val="0"/>
              </a:spcAft>
              <a:buNone/>
            </a:pPr>
            <a:endParaRPr sz="3555">
              <a:solidFill>
                <a:srgbClr val="FFCC00"/>
              </a:solidFill>
              <a:latin typeface="Arial"/>
              <a:ea typeface="Arial"/>
              <a:cs typeface="Arial"/>
              <a:sym typeface="Arial"/>
            </a:endParaRPr>
          </a:p>
          <a:p>
            <a:pPr marL="0" marR="0" indent="0" algn="l">
              <a:lnSpc>
                <a:spcPct val="107812"/>
              </a:lnSpc>
              <a:spcBef>
                <a:spcPts val="635"/>
              </a:spcBef>
              <a:spcAft>
                <a:spcPts val="0"/>
              </a:spcAft>
              <a:buNone/>
            </a:pPr>
            <a:endParaRPr sz="3555">
              <a:solidFill>
                <a:srgbClr val="FFCC00"/>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886"/>
              </a:lnSpc>
              <a:spcBef>
                <a:spcPts val="0"/>
              </a:spcBef>
              <a:spcAft>
                <a:spcPts val="0"/>
              </a:spcAft>
              <a:buNone/>
            </a:pPr>
            <a:r>
              <a:rPr lang="en-US" sz="4888">
                <a:solidFill>
                  <a:srgbClr val="FFFFFF"/>
                </a:solidFill>
                <a:latin typeface="Arial"/>
                <a:ea typeface="Arial"/>
                <a:cs typeface="Arial"/>
                <a:sym typeface="Arial"/>
              </a:rPr>
              <a:t>Group 2</a:t>
            </a:r>
          </a:p>
        </p:txBody>
      </p:sp>
      <p:sp>
        <p:nvSpPr>
          <p:cNvPr id="26" name="Shape 26"/>
          <p:cNvSpPr txBox="1">
            <a:spLocks noGrp="1"/>
          </p:cNvSpPr>
          <p:nvPr>
            <p:ph type="body" idx="1"/>
          </p:nvPr>
        </p:nvSpPr>
        <p:spPr>
          <a:xfrm>
            <a:off x="864300" y="2252475"/>
            <a:ext cx="8507575" cy="5138549"/>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CC00"/>
              </a:buClr>
              <a:buSzPct val="98765"/>
              <a:buFont typeface="Arial"/>
              <a:buChar char="●"/>
            </a:pPr>
            <a:r>
              <a:rPr lang="en-US" sz="3555">
                <a:solidFill>
                  <a:srgbClr val="FFCC00"/>
                </a:solidFill>
                <a:latin typeface="Arial"/>
                <a:ea typeface="Arial"/>
                <a:cs typeface="Arial"/>
                <a:sym typeface="Arial"/>
              </a:rPr>
              <a:t>Bumuo ng pangungusap gamit ang mga salitang nasa ibaba na kung ano ang tunog ay siyang kahulugan: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1. halakhakan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2. batis</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3. kawayan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4. bagyo</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5. palakpakan</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886"/>
              </a:lnSpc>
              <a:spcBef>
                <a:spcPts val="0"/>
              </a:spcBef>
              <a:spcAft>
                <a:spcPts val="0"/>
              </a:spcAft>
              <a:buNone/>
            </a:pPr>
            <a:r>
              <a:rPr lang="en-US" sz="4888">
                <a:solidFill>
                  <a:srgbClr val="FFFFFF"/>
                </a:solidFill>
                <a:latin typeface="Arial"/>
                <a:ea typeface="Arial"/>
                <a:cs typeface="Arial"/>
                <a:sym typeface="Arial"/>
              </a:rPr>
              <a:t>Group 3</a:t>
            </a:r>
          </a:p>
        </p:txBody>
      </p:sp>
      <p:sp>
        <p:nvSpPr>
          <p:cNvPr id="32" name="Shape 32"/>
          <p:cNvSpPr txBox="1">
            <a:spLocks noGrp="1"/>
          </p:cNvSpPr>
          <p:nvPr>
            <p:ph type="body" idx="1"/>
          </p:nvPr>
        </p:nvSpPr>
        <p:spPr>
          <a:xfrm>
            <a:off x="864300" y="1659800"/>
            <a:ext cx="8507575" cy="5138549"/>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CC00"/>
              </a:buClr>
              <a:buSzPct val="98765"/>
              <a:buFont typeface="Arial"/>
              <a:buChar char="●"/>
            </a:pPr>
            <a:r>
              <a:rPr lang="en-US" sz="3555">
                <a:solidFill>
                  <a:srgbClr val="FFCC00"/>
                </a:solidFill>
                <a:latin typeface="Arial"/>
                <a:ea typeface="Arial"/>
                <a:cs typeface="Arial"/>
                <a:sym typeface="Arial"/>
              </a:rPr>
              <a:t>Bumuo ng pangungusap na kung saan tinatawag ang mga sumusunod na tila mga buhay na tao.</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1. Ulan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2. Hangin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3. Kagandahan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4. Kapalaran</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5. Karunungan</a:t>
            </a:r>
          </a:p>
          <a:p>
            <a:pPr marL="0" marR="0" indent="0" algn="l">
              <a:lnSpc>
                <a:spcPct val="107812"/>
              </a:lnSpc>
              <a:spcBef>
                <a:spcPts val="635"/>
              </a:spcBef>
              <a:spcAft>
                <a:spcPts val="0"/>
              </a:spcAft>
              <a:buNone/>
            </a:pPr>
            <a:endParaRPr sz="3555">
              <a:solidFill>
                <a:srgbClr val="FFCC00"/>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
        <p:cNvGrpSpPr/>
        <p:nvPr/>
      </p:nvGrpSpPr>
      <p:grpSpPr>
        <a:xfrm>
          <a:off x="0" y="0"/>
          <a:ext cx="0" cy="0"/>
          <a:chOff x="0" y="0"/>
          <a:chExt cx="0" cy="0"/>
        </a:xfrm>
      </p:grpSpPr>
      <p:sp>
        <p:nvSpPr>
          <p:cNvPr id="37" name="Shape 37"/>
          <p:cNvSpPr txBox="1">
            <a:spLocks noGrp="1"/>
          </p:cNvSpPr>
          <p:nvPr>
            <p:ph type="body" idx="1"/>
          </p:nvPr>
        </p:nvSpPr>
        <p:spPr>
          <a:xfrm>
            <a:off x="779625" y="1659800"/>
            <a:ext cx="8507575" cy="4545875"/>
          </a:xfrm>
          <a:prstGeom prst="rect">
            <a:avLst/>
          </a:prstGeom>
          <a:noFill/>
          <a:ln>
            <a:noFill/>
          </a:ln>
        </p:spPr>
        <p:txBody>
          <a:bodyPr lIns="38100" tIns="38100" rIns="38100" bIns="38100" anchor="t" anchorCtr="0">
            <a:noAutofit/>
          </a:bodyPr>
          <a:lstStyle/>
          <a:p>
            <a:pPr marL="0" marR="0" indent="0" algn="ctr">
              <a:lnSpc>
                <a:spcPct val="120075"/>
              </a:lnSpc>
              <a:spcBef>
                <a:spcPts val="0"/>
              </a:spcBef>
              <a:spcAft>
                <a:spcPts val="0"/>
              </a:spcAft>
              <a:buNone/>
            </a:pPr>
            <a:r>
              <a:rPr lang="en-US" sz="7333">
                <a:solidFill>
                  <a:srgbClr val="FFCC00"/>
                </a:solidFill>
                <a:latin typeface="Arial"/>
                <a:ea typeface="Arial"/>
                <a:cs typeface="Arial"/>
                <a:sym typeface="Arial"/>
              </a:rPr>
              <a:t>TAYUTAY </a:t>
            </a:r>
          </a:p>
          <a:p>
            <a:pPr marL="0" marR="0" indent="0" algn="ctr">
              <a:lnSpc>
                <a:spcPct val="120075"/>
              </a:lnSpc>
              <a:spcBef>
                <a:spcPts val="1323"/>
              </a:spcBef>
              <a:spcAft>
                <a:spcPts val="0"/>
              </a:spcAft>
              <a:buNone/>
            </a:pPr>
            <a:r>
              <a:rPr lang="en-US" sz="7333">
                <a:solidFill>
                  <a:srgbClr val="FFCC00"/>
                </a:solidFill>
                <a:latin typeface="Arial"/>
                <a:ea typeface="Arial"/>
                <a:cs typeface="Arial"/>
                <a:sym typeface="Arial"/>
              </a:rPr>
              <a:t>O </a:t>
            </a:r>
          </a:p>
          <a:p>
            <a:pPr marL="0" marR="0" indent="0" algn="ctr">
              <a:lnSpc>
                <a:spcPct val="120075"/>
              </a:lnSpc>
              <a:spcBef>
                <a:spcPts val="1323"/>
              </a:spcBef>
              <a:spcAft>
                <a:spcPts val="0"/>
              </a:spcAft>
              <a:buNone/>
            </a:pPr>
            <a:r>
              <a:rPr lang="en-US" sz="7333">
                <a:solidFill>
                  <a:srgbClr val="FFCC00"/>
                </a:solidFill>
                <a:latin typeface="Arial"/>
                <a:ea typeface="Arial"/>
                <a:cs typeface="Arial"/>
                <a:sym typeface="Arial"/>
              </a:rPr>
              <a:t>FIGURE OF SPEECH</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864300" y="1067150"/>
            <a:ext cx="8507575" cy="5731225"/>
          </a:xfrm>
          <a:prstGeom prst="rect">
            <a:avLst/>
          </a:prstGeom>
          <a:noFill/>
          <a:ln>
            <a:noFill/>
          </a:ln>
        </p:spPr>
        <p:txBody>
          <a:bodyPr lIns="38100" tIns="38100" rIns="38100" bIns="38100" anchor="t" anchorCtr="0">
            <a:noAutofit/>
          </a:bodyPr>
          <a:lstStyle/>
          <a:p>
            <a:pPr marL="381000" marR="0" lvl="0" indent="-304800" algn="l">
              <a:lnSpc>
                <a:spcPct val="120138"/>
              </a:lnSpc>
              <a:spcBef>
                <a:spcPts val="0"/>
              </a:spcBef>
              <a:spcAft>
                <a:spcPts val="0"/>
              </a:spcAft>
              <a:buClr>
                <a:srgbClr val="00FFFF"/>
              </a:buClr>
              <a:buSzPct val="100000"/>
              <a:buFont typeface="Arial"/>
              <a:buChar char="●"/>
            </a:pPr>
            <a:r>
              <a:rPr lang="en-US" sz="4000">
                <a:solidFill>
                  <a:srgbClr val="00FFFF"/>
                </a:solidFill>
                <a:latin typeface="Arial"/>
                <a:ea typeface="Arial"/>
                <a:cs typeface="Arial"/>
                <a:sym typeface="Arial"/>
              </a:rPr>
              <a:t>Ang </a:t>
            </a:r>
            <a:r>
              <a:rPr lang="en-US" sz="4000">
                <a:solidFill>
                  <a:srgbClr val="FFCC00"/>
                </a:solidFill>
                <a:latin typeface="Arial"/>
                <a:ea typeface="Arial"/>
                <a:cs typeface="Arial"/>
                <a:sym typeface="Arial"/>
              </a:rPr>
              <a:t>TAYUTAY </a:t>
            </a:r>
            <a:r>
              <a:rPr lang="en-US" sz="4000">
                <a:solidFill>
                  <a:srgbClr val="00FFFF"/>
                </a:solidFill>
                <a:latin typeface="Arial"/>
                <a:ea typeface="Arial"/>
                <a:cs typeface="Arial"/>
                <a:sym typeface="Arial"/>
              </a:rPr>
              <a:t>ay isang masining na paraan na pagpapahayag o paglalarawan na sadyang layo sa karaniwang paggamit ng mga salita upang lalong madaling maunawaan, maging mabisa at kaakit-akit ang pagpapahayag.</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ctr">
              <a:lnSpc>
                <a:spcPct val="119886"/>
              </a:lnSpc>
              <a:spcBef>
                <a:spcPts val="0"/>
              </a:spcBef>
              <a:spcAft>
                <a:spcPts val="0"/>
              </a:spcAft>
              <a:buNone/>
            </a:pPr>
            <a:r>
              <a:rPr lang="en-US" sz="4888">
                <a:solidFill>
                  <a:srgbClr val="FFFFFF"/>
                </a:solidFill>
                <a:latin typeface="Arial"/>
                <a:ea typeface="Arial"/>
                <a:cs typeface="Arial"/>
                <a:sym typeface="Arial"/>
              </a:rPr>
              <a:t>Mga Uri ng Tayutay</a:t>
            </a:r>
          </a:p>
        </p:txBody>
      </p:sp>
      <p:sp>
        <p:nvSpPr>
          <p:cNvPr id="48" name="Shape 48"/>
          <p:cNvSpPr txBox="1">
            <a:spLocks noGrp="1"/>
          </p:cNvSpPr>
          <p:nvPr>
            <p:ph type="body" idx="1"/>
          </p:nvPr>
        </p:nvSpPr>
        <p:spPr>
          <a:xfrm>
            <a:off x="102300" y="1744475"/>
            <a:ext cx="9184900" cy="5731225"/>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FFCC00"/>
              </a:buClr>
              <a:buSzPct val="98765"/>
              <a:buFont typeface="Arial"/>
              <a:buChar char="●"/>
            </a:pPr>
            <a:r>
              <a:rPr lang="en-US" sz="3555">
                <a:solidFill>
                  <a:srgbClr val="FFCC00"/>
                </a:solidFill>
                <a:latin typeface="Arial"/>
                <a:ea typeface="Arial"/>
                <a:cs typeface="Arial"/>
                <a:sym typeface="Arial"/>
              </a:rPr>
              <a:t>1. </a:t>
            </a:r>
            <a:r>
              <a:rPr lang="en-US" sz="3555">
                <a:solidFill>
                  <a:srgbClr val="00CC00"/>
                </a:solidFill>
                <a:latin typeface="Arial"/>
                <a:ea typeface="Arial"/>
                <a:cs typeface="Arial"/>
                <a:sym typeface="Arial"/>
              </a:rPr>
              <a:t>Simili o Pagtutulad-</a:t>
            </a:r>
            <a:r>
              <a:rPr lang="en-US" sz="3555">
                <a:solidFill>
                  <a:srgbClr val="FFCC00"/>
                </a:solidFill>
                <a:latin typeface="Arial"/>
                <a:ea typeface="Arial"/>
                <a:cs typeface="Arial"/>
                <a:sym typeface="Arial"/>
              </a:rPr>
              <a:t> </a:t>
            </a:r>
            <a:r>
              <a:rPr lang="en-US" sz="2666">
                <a:solidFill>
                  <a:srgbClr val="FF6600"/>
                </a:solidFill>
                <a:latin typeface="Arial"/>
                <a:ea typeface="Arial"/>
                <a:cs typeface="Arial"/>
                <a:sym typeface="Arial"/>
              </a:rPr>
              <a:t>ginagamit na pamamaraang pahambing. Gumagamit ng : para, tulad, gaya, kaparis, kawangis, animo, tila at iba pa sa pagkukumpara ng katangian o anyo ng tao, bagay, hayop at pangyayari</a:t>
            </a:r>
            <a:r>
              <a:rPr lang="en-US" sz="2666">
                <a:solidFill>
                  <a:srgbClr val="FFCC00"/>
                </a:solidFill>
                <a:latin typeface="Arial"/>
                <a:ea typeface="Arial"/>
                <a:cs typeface="Arial"/>
                <a:sym typeface="Arial"/>
              </a:rPr>
              <a:t>.</a:t>
            </a:r>
          </a:p>
          <a:p>
            <a:pPr marL="381000" marR="0" lvl="0" indent="-220133" algn="l">
              <a:lnSpc>
                <a:spcPct val="119791"/>
              </a:lnSpc>
              <a:spcBef>
                <a:spcPts val="479"/>
              </a:spcBef>
              <a:spcAft>
                <a:spcPts val="0"/>
              </a:spcAft>
              <a:buClr>
                <a:srgbClr val="FFCC00"/>
              </a:buClr>
              <a:buSzPct val="98765"/>
              <a:buFont typeface="Arial"/>
              <a:buChar char="●"/>
            </a:pPr>
            <a:r>
              <a:rPr lang="en-US" sz="2666">
                <a:solidFill>
                  <a:srgbClr val="FFCC00"/>
                </a:solidFill>
                <a:latin typeface="Arial"/>
                <a:ea typeface="Arial"/>
                <a:cs typeface="Arial"/>
                <a:sym typeface="Arial"/>
              </a:rPr>
              <a:t>Hal: Ang kanyang kagandahan ay mistulang bituing nagniningning.</a:t>
            </a:r>
          </a:p>
          <a:p>
            <a:pPr marL="381000" marR="0" lvl="0" indent="-220133" algn="l">
              <a:lnSpc>
                <a:spcPct val="119791"/>
              </a:lnSpc>
              <a:spcBef>
                <a:spcPts val="479"/>
              </a:spcBef>
              <a:spcAft>
                <a:spcPts val="0"/>
              </a:spcAft>
              <a:buClr>
                <a:srgbClr val="FFCC00"/>
              </a:buClr>
              <a:buSzPct val="98765"/>
              <a:buFont typeface="Arial"/>
              <a:buChar char="●"/>
            </a:pPr>
            <a:r>
              <a:rPr lang="en-US" sz="2666">
                <a:solidFill>
                  <a:srgbClr val="FFCC00"/>
                </a:solidFill>
                <a:latin typeface="Arial"/>
                <a:ea typeface="Arial"/>
                <a:cs typeface="Arial"/>
                <a:sym typeface="Arial"/>
              </a:rPr>
              <a:t>Ang paghahabi ng tela ay gaya ng paghihirap ng tao.</a:t>
            </a:r>
          </a:p>
          <a:p>
            <a:pPr marL="381000" marR="0" lvl="0" indent="-220133" algn="l">
              <a:lnSpc>
                <a:spcPct val="119791"/>
              </a:lnSpc>
              <a:spcBef>
                <a:spcPts val="479"/>
              </a:spcBef>
              <a:spcAft>
                <a:spcPts val="0"/>
              </a:spcAft>
              <a:buClr>
                <a:srgbClr val="FFCC00"/>
              </a:buClr>
              <a:buSzPct val="98765"/>
              <a:buFont typeface="Arial"/>
              <a:buChar char="●"/>
            </a:pPr>
            <a:r>
              <a:rPr lang="en-US" sz="2666">
                <a:solidFill>
                  <a:srgbClr val="FFCC00"/>
                </a:solidFill>
                <a:latin typeface="Arial"/>
                <a:ea typeface="Arial"/>
                <a:cs typeface="Arial"/>
                <a:sym typeface="Arial"/>
              </a:rPr>
              <a:t>Para ng halamang lumaki sa tubig, dahon ay nalalanta di madilig.</a:t>
            </a:r>
          </a:p>
          <a:p>
            <a:pPr marL="0" marR="0" indent="0" algn="l">
              <a:lnSpc>
                <a:spcPct val="119791"/>
              </a:lnSpc>
              <a:spcBef>
                <a:spcPts val="479"/>
              </a:spcBef>
              <a:spcAft>
                <a:spcPts val="0"/>
              </a:spcAft>
              <a:buNone/>
            </a:pPr>
            <a:endParaRPr sz="2666">
              <a:solidFill>
                <a:srgbClr val="FFCC00"/>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864300" y="386275"/>
            <a:ext cx="8507575" cy="908750"/>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2. </a:t>
            </a:r>
            <a:r>
              <a:rPr lang="en-US" sz="3555">
                <a:solidFill>
                  <a:srgbClr val="00CC00"/>
                </a:solidFill>
                <a:latin typeface="Arial"/>
                <a:ea typeface="Arial"/>
                <a:cs typeface="Arial"/>
                <a:sym typeface="Arial"/>
              </a:rPr>
              <a:t>Pagwawangis o Metapora</a:t>
            </a:r>
          </a:p>
        </p:txBody>
      </p:sp>
      <p:sp>
        <p:nvSpPr>
          <p:cNvPr id="54" name="Shape 54"/>
          <p:cNvSpPr txBox="1">
            <a:spLocks noGrp="1"/>
          </p:cNvSpPr>
          <p:nvPr>
            <p:ph type="body" idx="1"/>
          </p:nvPr>
        </p:nvSpPr>
        <p:spPr>
          <a:xfrm>
            <a:off x="864300" y="1829150"/>
            <a:ext cx="8507575" cy="4969224"/>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Ito ay tiyak na paghahambing ngunit hindi na ginagamitan ng pangatnig</a:t>
            </a:r>
            <a:r>
              <a:rPr lang="en-US" sz="3555">
                <a:solidFill>
                  <a:srgbClr val="FFCC00"/>
                </a:solidFill>
                <a:latin typeface="Arial"/>
                <a:ea typeface="Arial"/>
                <a:cs typeface="Arial"/>
                <a:sym typeface="Arial"/>
              </a:rPr>
              <a:t>.</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Siya’y langit na di kayang abutin kahit nino man.</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Ang awa ng Panginoon ay aking kuta laban sa mga dalita ng buhay.</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3. </a:t>
            </a:r>
            <a:r>
              <a:rPr lang="en-US" sz="3555">
                <a:solidFill>
                  <a:srgbClr val="00CC00"/>
                </a:solidFill>
                <a:latin typeface="Arial"/>
                <a:ea typeface="Arial"/>
                <a:cs typeface="Arial"/>
                <a:sym typeface="Arial"/>
              </a:rPr>
              <a:t>Personipikasyon o Pagsasatao</a:t>
            </a:r>
          </a:p>
        </p:txBody>
      </p:sp>
      <p:sp>
        <p:nvSpPr>
          <p:cNvPr id="60" name="Shape 60"/>
          <p:cNvSpPr txBox="1">
            <a:spLocks noGrp="1"/>
          </p:cNvSpPr>
          <p:nvPr>
            <p:ph type="body" idx="1"/>
          </p:nvPr>
        </p:nvSpPr>
        <p:spPr>
          <a:xfrm>
            <a:off x="864300" y="1913800"/>
            <a:ext cx="8507575" cy="4884550"/>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Ikinakapit ang mga katangiang pantao sa mga hayop, halaman at walang buhay na mga bagay</a:t>
            </a:r>
            <a:r>
              <a:rPr lang="en-US" sz="3555">
                <a:solidFill>
                  <a:srgbClr val="FFCC00"/>
                </a:solidFill>
                <a:latin typeface="Arial"/>
                <a:ea typeface="Arial"/>
                <a:cs typeface="Arial"/>
                <a:sym typeface="Arial"/>
              </a:rPr>
              <a:t>.</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Hayu’t nagagalit ang araw ng silangan.</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Lumuha ang langit ng pumanaw ang dakilang bayani ng lahi.</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4. </a:t>
            </a:r>
            <a:r>
              <a:rPr lang="en-US" sz="3555">
                <a:solidFill>
                  <a:srgbClr val="00CC00"/>
                </a:solidFill>
                <a:latin typeface="Arial"/>
                <a:ea typeface="Arial"/>
                <a:cs typeface="Arial"/>
                <a:sym typeface="Arial"/>
              </a:rPr>
              <a:t>Hiperbole o Pagmamalabis</a:t>
            </a:r>
          </a:p>
        </p:txBody>
      </p:sp>
      <p:sp>
        <p:nvSpPr>
          <p:cNvPr id="66" name="Shape 66"/>
          <p:cNvSpPr txBox="1">
            <a:spLocks noGrp="1"/>
          </p:cNvSpPr>
          <p:nvPr>
            <p:ph type="body" idx="1"/>
          </p:nvPr>
        </p:nvSpPr>
        <p:spPr>
          <a:xfrm>
            <a:off x="864300" y="1829150"/>
            <a:ext cx="8507575" cy="4969224"/>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Ginagamitan ng eksaherasyon</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Hal: Pilit kong binuhat ang sandaigdigan upang ang tagumpay ay aking makamtan.</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Yumuko sa akin ang sangkatauhan nang masaliksik ko ang katotohanan.</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Abot langit ang pagmamahal niya sa aking kaibigan.</a:t>
            </a: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864300" y="386275"/>
            <a:ext cx="8507575" cy="1332075"/>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5. </a:t>
            </a:r>
            <a:r>
              <a:rPr lang="en-US" sz="3555">
                <a:solidFill>
                  <a:srgbClr val="00CC00"/>
                </a:solidFill>
                <a:latin typeface="Arial"/>
                <a:ea typeface="Arial"/>
                <a:cs typeface="Arial"/>
                <a:sym typeface="Arial"/>
              </a:rPr>
              <a:t>Apostrope o Pagtawag</a:t>
            </a:r>
            <a:r>
              <a:rPr lang="en-US" sz="3555">
                <a:solidFill>
                  <a:srgbClr val="FFFFFF"/>
                </a:solidFill>
                <a:latin typeface="Arial"/>
                <a:ea typeface="Arial"/>
                <a:cs typeface="Arial"/>
                <a:sym typeface="Arial"/>
              </a:rPr>
              <a:t> </a:t>
            </a:r>
          </a:p>
        </p:txBody>
      </p:sp>
      <p:sp>
        <p:nvSpPr>
          <p:cNvPr id="72" name="Shape 72"/>
          <p:cNvSpPr txBox="1">
            <a:spLocks noGrp="1"/>
          </p:cNvSpPr>
          <p:nvPr>
            <p:ph type="body" idx="1"/>
          </p:nvPr>
        </p:nvSpPr>
        <p:spPr>
          <a:xfrm>
            <a:off x="864300" y="1913800"/>
            <a:ext cx="8507575" cy="4884550"/>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Isang panawagan o pakiusap sa isang bagay na tila ito ay isang tao.</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Hal: O tukso! Layuan mo ako!</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Araw, sumikat ka na at tuyuin ang luhang dala ng kapighatian.</a:t>
            </a:r>
          </a:p>
          <a:p>
            <a:pPr marL="0" marR="0" indent="0" algn="l">
              <a:lnSpc>
                <a:spcPct val="107812"/>
              </a:lnSpc>
              <a:spcBef>
                <a:spcPts val="635"/>
              </a:spcBef>
              <a:spcAft>
                <a:spcPts val="0"/>
              </a:spcAft>
              <a:buNone/>
            </a:pPr>
            <a:r>
              <a:rPr lang="en-US" sz="3555">
                <a:solidFill>
                  <a:srgbClr val="FFCC00"/>
                </a:solidFill>
                <a:latin typeface="Arial"/>
                <a:ea typeface="Arial"/>
                <a:cs typeface="Arial"/>
                <a:sym typeface="Arial"/>
              </a:rPr>
              <a:t>Liwanag, pakita ka sa akin at tanglawan mo ng liwanag ang silid ng nadirimlan kong isipan.</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6. </a:t>
            </a:r>
            <a:r>
              <a:rPr lang="en-US" sz="3555">
                <a:solidFill>
                  <a:srgbClr val="00CC00"/>
                </a:solidFill>
                <a:latin typeface="Arial"/>
                <a:ea typeface="Arial"/>
                <a:cs typeface="Arial"/>
                <a:sym typeface="Arial"/>
              </a:rPr>
              <a:t>Panghihimig o Onomatopeya</a:t>
            </a:r>
          </a:p>
        </p:txBody>
      </p:sp>
      <p:sp>
        <p:nvSpPr>
          <p:cNvPr id="78" name="Shape 78"/>
          <p:cNvSpPr txBox="1">
            <a:spLocks noGrp="1"/>
          </p:cNvSpPr>
          <p:nvPr>
            <p:ph type="body" idx="1"/>
          </p:nvPr>
        </p:nvSpPr>
        <p:spPr>
          <a:xfrm>
            <a:off x="864300" y="1744475"/>
            <a:ext cx="8507575" cy="5053875"/>
          </a:xfrm>
          <a:prstGeom prst="rect">
            <a:avLst/>
          </a:prstGeom>
          <a:noFill/>
          <a:ln>
            <a:noFill/>
          </a:ln>
        </p:spPr>
        <p:txBody>
          <a:bodyPr lIns="38100" tIns="38100" rIns="38100" bIns="38100" anchor="t" anchorCtr="0">
            <a:noAutofit/>
          </a:bodyPr>
          <a:lstStyle/>
          <a:p>
            <a:pPr marL="381000" marR="0" lvl="0" indent="-248355" algn="l">
              <a:lnSpc>
                <a:spcPct val="120089"/>
              </a:lnSpc>
              <a:spcBef>
                <a:spcPts val="0"/>
              </a:spcBef>
              <a:spcAft>
                <a:spcPts val="0"/>
              </a:spcAft>
              <a:buClr>
                <a:srgbClr val="FF6600"/>
              </a:buClr>
              <a:buSzPct val="100358"/>
              <a:buFont typeface="Arial"/>
              <a:buChar char="●"/>
            </a:pPr>
            <a:r>
              <a:rPr lang="en-US" sz="3111">
                <a:solidFill>
                  <a:srgbClr val="FF6600"/>
                </a:solidFill>
                <a:latin typeface="Arial"/>
                <a:ea typeface="Arial"/>
                <a:cs typeface="Arial"/>
                <a:sym typeface="Arial"/>
              </a:rPr>
              <a:t>Paggamit ng mga salitang kung ano ang tunog ay siyang kahulugan.</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Hal: Ang lagaslas nitong batis, langitngit ng kawayan, halumigmig nitong hangin ay bulong ng kalikasan.</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Humalinghing siya sa sakit ng hagupit ng tadhana na kanyang naranasan. </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7. </a:t>
            </a:r>
            <a:r>
              <a:rPr lang="en-US" sz="3555">
                <a:solidFill>
                  <a:srgbClr val="00CC00"/>
                </a:solidFill>
                <a:latin typeface="Arial"/>
                <a:ea typeface="Arial"/>
                <a:cs typeface="Arial"/>
                <a:sym typeface="Arial"/>
              </a:rPr>
              <a:t>Oksimoron o Pagtatambis</a:t>
            </a:r>
            <a:r>
              <a:rPr lang="en-US" sz="3555">
                <a:solidFill>
                  <a:srgbClr val="FFFFFF"/>
                </a:solidFill>
                <a:latin typeface="Arial"/>
                <a:ea typeface="Arial"/>
                <a:cs typeface="Arial"/>
                <a:sym typeface="Arial"/>
              </a:rPr>
              <a:t> </a:t>
            </a:r>
          </a:p>
        </p:txBody>
      </p:sp>
      <p:sp>
        <p:nvSpPr>
          <p:cNvPr id="84" name="Shape 84"/>
          <p:cNvSpPr txBox="1">
            <a:spLocks noGrp="1"/>
          </p:cNvSpPr>
          <p:nvPr>
            <p:ph type="body" idx="1"/>
          </p:nvPr>
        </p:nvSpPr>
        <p:spPr>
          <a:xfrm>
            <a:off x="525625" y="1744475"/>
            <a:ext cx="8846250" cy="5900550"/>
          </a:xfrm>
          <a:prstGeom prst="rect">
            <a:avLst/>
          </a:prstGeom>
          <a:noFill/>
          <a:ln>
            <a:noFill/>
          </a:ln>
        </p:spPr>
        <p:txBody>
          <a:bodyPr lIns="38100" tIns="38100" rIns="38100" bIns="38100" anchor="t" anchorCtr="0">
            <a:noAutofit/>
          </a:bodyPr>
          <a:lstStyle/>
          <a:p>
            <a:pPr marL="381000" marR="0" lvl="0" indent="-248355" algn="l">
              <a:lnSpc>
                <a:spcPct val="120089"/>
              </a:lnSpc>
              <a:spcBef>
                <a:spcPts val="0"/>
              </a:spcBef>
              <a:spcAft>
                <a:spcPts val="0"/>
              </a:spcAft>
              <a:buClr>
                <a:srgbClr val="FF6600"/>
              </a:buClr>
              <a:buSzPct val="100358"/>
              <a:buFont typeface="Arial"/>
              <a:buChar char="●"/>
            </a:pPr>
            <a:r>
              <a:rPr lang="en-US" sz="3111">
                <a:solidFill>
                  <a:srgbClr val="FF6600"/>
                </a:solidFill>
                <a:latin typeface="Arial"/>
                <a:ea typeface="Arial"/>
                <a:cs typeface="Arial"/>
                <a:sym typeface="Arial"/>
              </a:rPr>
              <a:t>Nagtataglay ng mga salitang nagsasalungatan upang mas lalong mapatingkad ang bisa ng pagpapahayag.</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Hal: Aking tinutula ang nakalipas kong may ngiti’t himutok at aking nilalamay ang nakaraan kong may luha’t may lugod.</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Nalulungkot ako sa pagkapanalo niya pagkat sa pagwawagi niya hustisya’y natalo.</a:t>
            </a: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864300" y="386275"/>
            <a:ext cx="8507575" cy="1162750"/>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8. </a:t>
            </a:r>
            <a:r>
              <a:rPr lang="en-US" sz="3555">
                <a:solidFill>
                  <a:srgbClr val="00CC00"/>
                </a:solidFill>
                <a:latin typeface="Arial"/>
                <a:ea typeface="Arial"/>
                <a:cs typeface="Arial"/>
                <a:sym typeface="Arial"/>
              </a:rPr>
              <a:t>Pagpapalit-tawag o Metonimya</a:t>
            </a:r>
          </a:p>
        </p:txBody>
      </p:sp>
      <p:sp>
        <p:nvSpPr>
          <p:cNvPr id="90" name="Shape 90"/>
          <p:cNvSpPr txBox="1">
            <a:spLocks noGrp="1"/>
          </p:cNvSpPr>
          <p:nvPr>
            <p:ph type="body" idx="1"/>
          </p:nvPr>
        </p:nvSpPr>
        <p:spPr>
          <a:xfrm>
            <a:off x="864300" y="1659800"/>
            <a:ext cx="8507575" cy="5138549"/>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Pinapalitan ang salita o mga salita ng isa pang salita o mga salita na may kaugnayan sa nais ipahayag</a:t>
            </a:r>
            <a:r>
              <a:rPr lang="en-US" sz="3555">
                <a:solidFill>
                  <a:srgbClr val="FFCC00"/>
                </a:solidFill>
                <a:latin typeface="Arial"/>
                <a:ea typeface="Arial"/>
                <a:cs typeface="Arial"/>
                <a:sym typeface="Arial"/>
              </a:rPr>
              <a:t>.</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Kapag ginawan ka ng masama , gantihan mo ng tinapay.</a:t>
            </a:r>
          </a:p>
          <a:p>
            <a:pPr marL="0" marR="0" indent="0" algn="l">
              <a:lnSpc>
                <a:spcPct val="119921"/>
              </a:lnSpc>
              <a:spcBef>
                <a:spcPts val="635"/>
              </a:spcBef>
              <a:spcAft>
                <a:spcPts val="0"/>
              </a:spcAft>
              <a:buNone/>
            </a:pPr>
            <a:r>
              <a:rPr lang="en-US" sz="3555">
                <a:solidFill>
                  <a:srgbClr val="FFCC00"/>
                </a:solidFill>
                <a:latin typeface="Arial"/>
                <a:ea typeface="Arial"/>
                <a:cs typeface="Arial"/>
                <a:sym typeface="Arial"/>
              </a:rPr>
              <a:t>Ang anghel sa kanilang tahanan ay isang bata sa katauhan ni Angel.</a:t>
            </a: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9. </a:t>
            </a:r>
            <a:r>
              <a:rPr lang="en-US" sz="3555">
                <a:solidFill>
                  <a:srgbClr val="00CC00"/>
                </a:solidFill>
                <a:latin typeface="Arial"/>
                <a:ea typeface="Arial"/>
                <a:cs typeface="Arial"/>
                <a:sym typeface="Arial"/>
              </a:rPr>
              <a:t>Eksklamasyon o Pagdaramdam</a:t>
            </a:r>
          </a:p>
        </p:txBody>
      </p:sp>
      <p:sp>
        <p:nvSpPr>
          <p:cNvPr id="96" name="Shape 96"/>
          <p:cNvSpPr txBox="1">
            <a:spLocks noGrp="1"/>
          </p:cNvSpPr>
          <p:nvPr>
            <p:ph type="body" idx="1"/>
          </p:nvPr>
        </p:nvSpPr>
        <p:spPr>
          <a:xfrm>
            <a:off x="864300" y="1744475"/>
            <a:ext cx="8507575" cy="5053875"/>
          </a:xfrm>
          <a:prstGeom prst="rect">
            <a:avLst/>
          </a:prstGeom>
          <a:noFill/>
          <a:ln>
            <a:noFill/>
          </a:ln>
        </p:spPr>
        <p:txBody>
          <a:bodyPr lIns="38100" tIns="38100" rIns="38100" bIns="38100" anchor="t" anchorCtr="0">
            <a:noAutofit/>
          </a:bodyPr>
          <a:lstStyle/>
          <a:p>
            <a:pPr marL="381000" marR="0" lvl="0" indent="-248355" algn="l">
              <a:lnSpc>
                <a:spcPct val="120089"/>
              </a:lnSpc>
              <a:spcBef>
                <a:spcPts val="0"/>
              </a:spcBef>
              <a:spcAft>
                <a:spcPts val="0"/>
              </a:spcAft>
              <a:buClr>
                <a:srgbClr val="FF6600"/>
              </a:buClr>
              <a:buSzPct val="100358"/>
              <a:buFont typeface="Arial"/>
              <a:buChar char="●"/>
            </a:pPr>
            <a:r>
              <a:rPr lang="en-US" sz="3111">
                <a:solidFill>
                  <a:srgbClr val="FF6600"/>
                </a:solidFill>
                <a:latin typeface="Arial"/>
                <a:ea typeface="Arial"/>
                <a:cs typeface="Arial"/>
                <a:sym typeface="Arial"/>
              </a:rPr>
              <a:t>Nagpapahayag ng matinding damdamin</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Hal: Aking nadarama ang kapighatian dahil sa pinapasan kong sobrang kalungkutan!</a:t>
            </a:r>
          </a:p>
          <a:p>
            <a:pPr marL="381000" marR="0" lvl="0" indent="-248355" algn="l">
              <a:lnSpc>
                <a:spcPct val="120089"/>
              </a:lnSpc>
              <a:spcBef>
                <a:spcPts val="563"/>
              </a:spcBef>
              <a:spcAft>
                <a:spcPts val="0"/>
              </a:spcAft>
              <a:buClr>
                <a:srgbClr val="FFCC00"/>
              </a:buClr>
              <a:buSzPct val="100358"/>
              <a:buFont typeface="Arial"/>
              <a:buChar char="●"/>
            </a:pPr>
            <a:r>
              <a:rPr lang="en-US" sz="3111">
                <a:solidFill>
                  <a:srgbClr val="FFCC00"/>
                </a:solidFill>
                <a:latin typeface="Arial"/>
                <a:ea typeface="Arial"/>
                <a:cs typeface="Arial"/>
                <a:sym typeface="Arial"/>
              </a:rPr>
              <a:t>Kahabag-habag na nilalang! Matapos pag-aralin ang kasintahan ay bigla na lamang siyang iniwan at nagpakasal sa isang mayaman.</a:t>
            </a: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864300" y="386275"/>
            <a:ext cx="8507575" cy="141497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10. </a:t>
            </a:r>
            <a:r>
              <a:rPr lang="en-US" sz="3555">
                <a:solidFill>
                  <a:srgbClr val="00CC00"/>
                </a:solidFill>
                <a:latin typeface="Arial"/>
                <a:ea typeface="Arial"/>
                <a:cs typeface="Arial"/>
                <a:sym typeface="Arial"/>
              </a:rPr>
              <a:t>Tanong Retorikal</a:t>
            </a:r>
          </a:p>
        </p:txBody>
      </p:sp>
      <p:sp>
        <p:nvSpPr>
          <p:cNvPr id="102" name="Shape 102"/>
          <p:cNvSpPr txBox="1">
            <a:spLocks noGrp="1"/>
          </p:cNvSpPr>
          <p:nvPr>
            <p:ph type="body" idx="1"/>
          </p:nvPr>
        </p:nvSpPr>
        <p:spPr>
          <a:xfrm>
            <a:off x="610300" y="1659800"/>
            <a:ext cx="8507575" cy="5731225"/>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Isang masining na pagtatanong na hindi nangangailangan ng kasagutan.</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Kung hindi tayo kikilos ngayon, sino pa ang kikilos? Kung hindi ngayon, kailan pa?</a:t>
            </a: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11.</a:t>
            </a:r>
            <a:r>
              <a:rPr lang="en-US" sz="3555">
                <a:solidFill>
                  <a:srgbClr val="00CC00"/>
                </a:solidFill>
                <a:latin typeface="Arial"/>
                <a:ea typeface="Arial"/>
                <a:cs typeface="Arial"/>
                <a:sym typeface="Arial"/>
              </a:rPr>
              <a:t>Pagpapalit-saklaw </a:t>
            </a:r>
          </a:p>
        </p:txBody>
      </p:sp>
      <p:sp>
        <p:nvSpPr>
          <p:cNvPr id="108" name="Shape 108"/>
          <p:cNvSpPr txBox="1">
            <a:spLocks noGrp="1"/>
          </p:cNvSpPr>
          <p:nvPr>
            <p:ph type="body" idx="1"/>
          </p:nvPr>
        </p:nvSpPr>
        <p:spPr>
          <a:xfrm>
            <a:off x="779625" y="1575150"/>
            <a:ext cx="8507575" cy="5477224"/>
          </a:xfrm>
          <a:prstGeom prst="rect">
            <a:avLst/>
          </a:prstGeom>
          <a:noFill/>
          <a:ln>
            <a:noFill/>
          </a:ln>
        </p:spPr>
        <p:txBody>
          <a:bodyPr lIns="38100" tIns="38100" rIns="38100" bIns="38100" anchor="t" anchorCtr="0">
            <a:noAutofit/>
          </a:bodyPr>
          <a:lstStyle/>
          <a:p>
            <a:pPr marL="381000" marR="0" lvl="0" indent="-276577" algn="l">
              <a:lnSpc>
                <a:spcPct val="107812"/>
              </a:lnSpc>
              <a:spcBef>
                <a:spcPts val="0"/>
              </a:spcBef>
              <a:spcAft>
                <a:spcPts val="0"/>
              </a:spcAft>
              <a:buClr>
                <a:srgbClr val="FF6600"/>
              </a:buClr>
              <a:buSzPct val="98765"/>
              <a:buFont typeface="Arial"/>
              <a:buChar char="●"/>
            </a:pPr>
            <a:r>
              <a:rPr lang="en-US" sz="3555">
                <a:solidFill>
                  <a:srgbClr val="FF6600"/>
                </a:solidFill>
                <a:latin typeface="Arial"/>
                <a:ea typeface="Arial"/>
                <a:cs typeface="Arial"/>
                <a:sym typeface="Arial"/>
              </a:rPr>
              <a:t>Pagbanggit ng bahagi bilang katapat ng kabuuan o ng kabuuan bilang katapat ng bahagi .</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Sampung singkit na nanlilisik na mata ang naninisi sa kanyang ginawa.</a:t>
            </a:r>
          </a:p>
          <a:p>
            <a:pPr marL="381000" marR="0" lvl="0" indent="-276577" algn="l">
              <a:lnSpc>
                <a:spcPct val="107812"/>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Walong milyong katao ang nagpababa sa tronong kaniyang pinagsumikapang matamo. </a:t>
            </a:r>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12. </a:t>
            </a:r>
            <a:r>
              <a:rPr lang="en-US" sz="3555">
                <a:solidFill>
                  <a:srgbClr val="00CC00"/>
                </a:solidFill>
                <a:latin typeface="Arial"/>
                <a:ea typeface="Arial"/>
                <a:cs typeface="Arial"/>
                <a:sym typeface="Arial"/>
              </a:rPr>
              <a:t>Pagsalungat</a:t>
            </a:r>
            <a:r>
              <a:rPr lang="en-US" sz="3555">
                <a:solidFill>
                  <a:srgbClr val="FFFFFF"/>
                </a:solidFill>
                <a:latin typeface="Arial"/>
                <a:ea typeface="Arial"/>
                <a:cs typeface="Arial"/>
                <a:sym typeface="Arial"/>
              </a:rPr>
              <a:t> </a:t>
            </a:r>
          </a:p>
        </p:txBody>
      </p:sp>
      <p:sp>
        <p:nvSpPr>
          <p:cNvPr id="114" name="Shape 114"/>
          <p:cNvSpPr txBox="1">
            <a:spLocks noGrp="1"/>
          </p:cNvSpPr>
          <p:nvPr>
            <p:ph type="body" idx="1"/>
          </p:nvPr>
        </p:nvSpPr>
        <p:spPr>
          <a:xfrm>
            <a:off x="864300" y="1913800"/>
            <a:ext cx="8507575" cy="4884550"/>
          </a:xfrm>
          <a:prstGeom prst="rect">
            <a:avLst/>
          </a:prstGeom>
          <a:noFill/>
          <a:ln>
            <a:noFill/>
          </a:ln>
        </p:spPr>
        <p:txBody>
          <a:bodyPr lIns="38100" tIns="38100" rIns="38100" bIns="38100" anchor="t" anchorCtr="0">
            <a:noAutofit/>
          </a:bodyPr>
          <a:lstStyle/>
          <a:p>
            <a:pPr marL="381000" marR="0" lvl="0" indent="-276577" algn="l">
              <a:lnSpc>
                <a:spcPct val="119921"/>
              </a:lnSpc>
              <a:spcBef>
                <a:spcPts val="0"/>
              </a:spcBef>
              <a:spcAft>
                <a:spcPts val="0"/>
              </a:spcAft>
              <a:buClr>
                <a:srgbClr val="CC66FF"/>
              </a:buClr>
              <a:buSzPct val="98765"/>
              <a:buFont typeface="Arial"/>
              <a:buChar char="●"/>
            </a:pPr>
            <a:r>
              <a:rPr lang="en-US" sz="3555" i="1">
                <a:solidFill>
                  <a:srgbClr val="CC66FF"/>
                </a:solidFill>
                <a:latin typeface="Arial"/>
                <a:ea typeface="Arial"/>
                <a:cs typeface="Arial"/>
                <a:sym typeface="Arial"/>
              </a:rPr>
              <a:t>Isang pagpapahayag na kabaliktaran sa ibig ipahiwatig.</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Hal: Ang bait niya sana ay kunin na siya ni Lord.</a:t>
            </a:r>
          </a:p>
          <a:p>
            <a:pPr marL="381000" marR="0" lvl="0" indent="-276577" algn="l">
              <a:lnSpc>
                <a:spcPct val="119921"/>
              </a:lnSpc>
              <a:spcBef>
                <a:spcPts val="635"/>
              </a:spcBef>
              <a:spcAft>
                <a:spcPts val="0"/>
              </a:spcAft>
              <a:buClr>
                <a:srgbClr val="FFCC00"/>
              </a:buClr>
              <a:buSzPct val="98765"/>
              <a:buFont typeface="Arial"/>
              <a:buChar char="●"/>
            </a:pPr>
            <a:r>
              <a:rPr lang="en-US" sz="3555">
                <a:solidFill>
                  <a:srgbClr val="FFCC00"/>
                </a:solidFill>
                <a:latin typeface="Arial"/>
                <a:ea typeface="Arial"/>
                <a:cs typeface="Arial"/>
                <a:sym typeface="Arial"/>
              </a:rPr>
              <a:t>Ang haligi ng tahanan ang siyang nagsilbing ilaw na nagsabog ng liwanag sa gitna ng kadiliman.</a:t>
            </a: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864300" y="2760475"/>
            <a:ext cx="8507575" cy="2412206"/>
          </a:xfrm>
          <a:prstGeom prst="rect">
            <a:avLst/>
          </a:prstGeom>
          <a:noFill/>
          <a:ln>
            <a:noFill/>
          </a:ln>
        </p:spPr>
        <p:txBody>
          <a:bodyPr lIns="38100" tIns="38100" rIns="38100" bIns="38100" anchor="ctr" anchorCtr="0">
            <a:noAutofit/>
          </a:bodyPr>
          <a:lstStyle/>
          <a:p>
            <a:pPr marL="0" marR="0" indent="0" algn="l">
              <a:lnSpc>
                <a:spcPct val="120000"/>
              </a:lnSpc>
              <a:spcBef>
                <a:spcPts val="0"/>
              </a:spcBef>
              <a:spcAft>
                <a:spcPts val="0"/>
              </a:spcAft>
              <a:buNone/>
            </a:pPr>
            <a:r>
              <a:rPr lang="en-US" sz="4444">
                <a:solidFill>
                  <a:srgbClr val="FFFFFF"/>
                </a:solidFill>
                <a:latin typeface="Arial"/>
                <a:ea typeface="Arial"/>
                <a:cs typeface="Arial"/>
                <a:sym typeface="Arial"/>
              </a:rPr>
              <a:t>Paano at kailan ginagamit ang tayutay sa pagsulat ng sanaysay ?</a:t>
            </a: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864300" y="386275"/>
            <a:ext cx="8507575" cy="908750"/>
          </a:xfrm>
          <a:prstGeom prst="rect">
            <a:avLst/>
          </a:prstGeom>
          <a:noFill/>
          <a:ln>
            <a:noFill/>
          </a:ln>
        </p:spPr>
        <p:txBody>
          <a:bodyPr lIns="38100" tIns="38100" rIns="38100" bIns="38100" anchor="ctr" anchorCtr="0">
            <a:noAutofit/>
          </a:bodyPr>
          <a:lstStyle/>
          <a:p>
            <a:pPr marL="0" marR="0" indent="0" algn="l">
              <a:lnSpc>
                <a:spcPct val="120089"/>
              </a:lnSpc>
              <a:spcBef>
                <a:spcPts val="0"/>
              </a:spcBef>
              <a:spcAft>
                <a:spcPts val="0"/>
              </a:spcAft>
              <a:buNone/>
            </a:pPr>
            <a:r>
              <a:rPr lang="en-US" sz="3111">
                <a:solidFill>
                  <a:srgbClr val="FFFFFF"/>
                </a:solidFill>
                <a:latin typeface="Arial"/>
                <a:ea typeface="Arial"/>
                <a:cs typeface="Arial"/>
                <a:sym typeface="Arial"/>
              </a:rPr>
              <a:t>Halimbawa:</a:t>
            </a:r>
          </a:p>
        </p:txBody>
      </p:sp>
      <p:sp>
        <p:nvSpPr>
          <p:cNvPr id="125" name="Shape 125"/>
          <p:cNvSpPr txBox="1">
            <a:spLocks noGrp="1"/>
          </p:cNvSpPr>
          <p:nvPr>
            <p:ph type="body" idx="1"/>
          </p:nvPr>
        </p:nvSpPr>
        <p:spPr>
          <a:xfrm>
            <a:off x="864300" y="1151800"/>
            <a:ext cx="8507575" cy="5815874"/>
          </a:xfrm>
          <a:prstGeom prst="rect">
            <a:avLst/>
          </a:prstGeom>
          <a:noFill/>
          <a:ln>
            <a:noFill/>
          </a:ln>
        </p:spPr>
        <p:txBody>
          <a:bodyPr lIns="38100" tIns="38100" rIns="38100" bIns="38100" anchor="t" anchorCtr="0">
            <a:noAutofit/>
          </a:bodyPr>
          <a:lstStyle/>
          <a:p>
            <a:pPr marL="381000" marR="0" lvl="0" indent="-220133" algn="l">
              <a:lnSpc>
                <a:spcPct val="107812"/>
              </a:lnSpc>
              <a:spcBef>
                <a:spcPts val="0"/>
              </a:spcBef>
              <a:spcAft>
                <a:spcPts val="0"/>
              </a:spcAft>
              <a:buClr>
                <a:srgbClr val="00CC00"/>
              </a:buClr>
              <a:buSzPct val="98765"/>
              <a:buFont typeface="Arial"/>
              <a:buChar char="●"/>
            </a:pPr>
            <a:r>
              <a:rPr lang="en-US" sz="2666">
                <a:solidFill>
                  <a:srgbClr val="00CC00"/>
                </a:solidFill>
                <a:latin typeface="Arial"/>
                <a:ea typeface="Arial"/>
                <a:cs typeface="Arial"/>
                <a:sym typeface="Arial"/>
              </a:rPr>
              <a:t>Ganito ang batas ng tao sa kanyang sarili dahil sa kasakiman sa pagkakamal ng materyal na bagay, kahit para silang lintang sumisipsip ng dugo sa kanilang pinagsasamantalahan. Ang mga dahilang ito marahil ang sanhi kung bakit may mayayaman sa kasalukuyan na hindi kayang ubusin ang naipong mga yaman kahit sampung ulit silang mamuhay sa daigdig . Samantalang ang mga biktima ng tatlong mukha ng kasamaan ay mistulang basahan ang saplot sa kanilang katawan.</a:t>
            </a:r>
            <a:r>
              <a:rPr lang="en-US" sz="2666">
                <a:solidFill>
                  <a:srgbClr val="FFCC00"/>
                </a:solidFill>
                <a:latin typeface="Arial"/>
                <a:ea typeface="Arial"/>
                <a:cs typeface="Arial"/>
                <a:sym typeface="Arial"/>
              </a:rPr>
              <a:t> (WAKAS) –</a:t>
            </a:r>
          </a:p>
          <a:p>
            <a:pPr marL="381000" marR="0" lvl="0" indent="-220133" algn="l">
              <a:lnSpc>
                <a:spcPct val="107812"/>
              </a:lnSpc>
              <a:spcBef>
                <a:spcPts val="479"/>
              </a:spcBef>
              <a:spcAft>
                <a:spcPts val="0"/>
              </a:spcAft>
              <a:buClr>
                <a:srgbClr val="FFCC00"/>
              </a:buClr>
              <a:buSzPct val="98765"/>
              <a:buFont typeface="Arial"/>
              <a:buChar char="●"/>
            </a:pPr>
            <a:r>
              <a:rPr lang="en-US" sz="2666">
                <a:solidFill>
                  <a:srgbClr val="FFCC00"/>
                </a:solidFill>
                <a:latin typeface="Arial"/>
                <a:ea typeface="Arial"/>
                <a:cs typeface="Arial"/>
                <a:sym typeface="Arial"/>
              </a:rPr>
              <a:t>- </a:t>
            </a:r>
            <a:r>
              <a:rPr lang="en-US" sz="2666">
                <a:solidFill>
                  <a:srgbClr val="00FFFF"/>
                </a:solidFill>
                <a:latin typeface="Arial"/>
                <a:ea typeface="Arial"/>
                <a:cs typeface="Arial"/>
                <a:sym typeface="Arial"/>
              </a:rPr>
              <a:t>Ang Tatlong Mukha ng Kasamaan</a:t>
            </a: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864300" y="386275"/>
            <a:ext cx="8507575" cy="1321616"/>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Panimula: Magtatagumpay </a:t>
            </a:r>
            <a:br>
              <a:rPr lang="en-US" sz="3555">
                <a:solidFill>
                  <a:srgbClr val="FFFFFF"/>
                </a:solidFill>
                <a:latin typeface="Arial"/>
                <a:ea typeface="Arial"/>
                <a:cs typeface="Arial"/>
                <a:sym typeface="Arial"/>
              </a:rPr>
            </a:br>
            <a:r>
              <a:rPr lang="en-US" sz="3555">
                <a:solidFill>
                  <a:srgbClr val="FFFFFF"/>
                </a:solidFill>
                <a:latin typeface="Arial"/>
                <a:ea typeface="Arial"/>
                <a:cs typeface="Arial"/>
                <a:sym typeface="Arial"/>
              </a:rPr>
              <a:t>Ka Rin</a:t>
            </a:r>
          </a:p>
        </p:txBody>
      </p:sp>
      <p:sp>
        <p:nvSpPr>
          <p:cNvPr id="131" name="Shape 131"/>
          <p:cNvSpPr txBox="1">
            <a:spLocks noGrp="1"/>
          </p:cNvSpPr>
          <p:nvPr>
            <p:ph type="body" idx="1"/>
          </p:nvPr>
        </p:nvSpPr>
        <p:spPr>
          <a:xfrm>
            <a:off x="864300" y="1659800"/>
            <a:ext cx="8507575" cy="5138549"/>
          </a:xfrm>
          <a:prstGeom prst="rect">
            <a:avLst/>
          </a:prstGeom>
          <a:noFill/>
          <a:ln>
            <a:noFill/>
          </a:ln>
        </p:spPr>
        <p:txBody>
          <a:bodyPr lIns="38100" tIns="38100" rIns="38100" bIns="38100" anchor="t" anchorCtr="0">
            <a:noAutofit/>
          </a:bodyPr>
          <a:lstStyle/>
          <a:p>
            <a:pPr marL="381000" marR="0" lvl="0" indent="-304800" algn="l">
              <a:lnSpc>
                <a:spcPct val="120138"/>
              </a:lnSpc>
              <a:spcBef>
                <a:spcPts val="0"/>
              </a:spcBef>
              <a:spcAft>
                <a:spcPts val="0"/>
              </a:spcAft>
              <a:buClr>
                <a:srgbClr val="FFCC00"/>
              </a:buClr>
              <a:buSzPct val="100000"/>
              <a:buFont typeface="Arial"/>
              <a:buChar char="●"/>
            </a:pPr>
            <a:r>
              <a:rPr lang="en-US" sz="4000" dirty="0" err="1">
                <a:solidFill>
                  <a:srgbClr val="FFCC00"/>
                </a:solidFill>
                <a:latin typeface="Arial"/>
                <a:ea typeface="Arial"/>
                <a:cs typeface="Arial"/>
                <a:sym typeface="Arial"/>
              </a:rPr>
              <a:t>Ang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tamad</a:t>
            </a:r>
            <a:r>
              <a:rPr lang="en-US" sz="4000" dirty="0">
                <a:solidFill>
                  <a:srgbClr val="FFCC00"/>
                </a:solidFill>
                <a:latin typeface="Arial"/>
                <a:ea typeface="Arial"/>
                <a:cs typeface="Arial"/>
                <a:sym typeface="Arial"/>
              </a:rPr>
              <a:t> at </a:t>
            </a:r>
            <a:r>
              <a:rPr lang="en-US" sz="4000" dirty="0" err="1">
                <a:solidFill>
                  <a:srgbClr val="FFCC00"/>
                </a:solidFill>
                <a:latin typeface="Arial"/>
                <a:ea typeface="Arial"/>
                <a:cs typeface="Arial"/>
                <a:sym typeface="Arial"/>
              </a:rPr>
              <a:t>litong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isip</a:t>
            </a:r>
            <a:r>
              <a:rPr lang="en-US" sz="4000" dirty="0">
                <a:solidFill>
                  <a:srgbClr val="FFCC00"/>
                </a:solidFill>
                <a:latin typeface="Arial"/>
                <a:ea typeface="Arial"/>
                <a:cs typeface="Arial"/>
                <a:sym typeface="Arial"/>
              </a:rPr>
              <a:t> ay </a:t>
            </a:r>
            <a:r>
              <a:rPr lang="en-US" sz="4000" dirty="0" err="1">
                <a:solidFill>
                  <a:srgbClr val="FFCC00"/>
                </a:solidFill>
                <a:latin typeface="Arial"/>
                <a:ea typeface="Arial"/>
                <a:cs typeface="Arial"/>
                <a:sym typeface="Arial"/>
              </a:rPr>
              <a:t>madaling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tumigas</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katulad</a:t>
            </a:r>
            <a:r>
              <a:rPr lang="en-US" sz="4000" dirty="0">
                <a:solidFill>
                  <a:srgbClr val="FFCC00"/>
                </a:solidFill>
                <a:latin typeface="Arial"/>
                <a:ea typeface="Arial"/>
                <a:cs typeface="Arial"/>
                <a:sym typeface="Arial"/>
              </a:rPr>
              <a:t> ng </a:t>
            </a:r>
            <a:r>
              <a:rPr lang="en-US" sz="4000" dirty="0" err="1" smtClean="0">
                <a:solidFill>
                  <a:srgbClr val="FFCC00"/>
                </a:solidFill>
                <a:latin typeface="Arial"/>
                <a:ea typeface="Arial"/>
                <a:cs typeface="Arial"/>
                <a:sym typeface="Arial"/>
              </a:rPr>
              <a:t>semento</a:t>
            </a:r>
            <a:r>
              <a:rPr lang="en-US" sz="4000" dirty="0" smtClean="0">
                <a:solidFill>
                  <a:srgbClr val="FFCC00"/>
                </a:solidFill>
                <a:latin typeface="Arial"/>
                <a:ea typeface="Arial"/>
                <a:cs typeface="Arial"/>
                <a:sym typeface="Arial"/>
              </a:rPr>
              <a:t> </a:t>
            </a:r>
            <a:r>
              <a:rPr lang="en-US" sz="4000" dirty="0" err="1" smtClean="0">
                <a:solidFill>
                  <a:srgbClr val="FFCC00"/>
                </a:solidFill>
                <a:latin typeface="Arial"/>
                <a:ea typeface="Arial"/>
                <a:cs typeface="Arial"/>
                <a:sym typeface="Arial"/>
              </a:rPr>
              <a:t>ngunit</a:t>
            </a:r>
            <a:r>
              <a:rPr lang="en-US" sz="4000" dirty="0" smtClean="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ang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aktibong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isip</a:t>
            </a:r>
            <a:r>
              <a:rPr lang="en-US" sz="4000" dirty="0">
                <a:solidFill>
                  <a:srgbClr val="FFCC00"/>
                </a:solidFill>
                <a:latin typeface="Arial"/>
                <a:ea typeface="Arial"/>
                <a:cs typeface="Arial"/>
                <a:sym typeface="Arial"/>
              </a:rPr>
              <a:t> ay </a:t>
            </a:r>
            <a:r>
              <a:rPr lang="en-US" sz="4000" dirty="0" err="1">
                <a:solidFill>
                  <a:srgbClr val="FFCC00"/>
                </a:solidFill>
                <a:latin typeface="Arial"/>
                <a:ea typeface="Arial"/>
                <a:cs typeface="Arial"/>
                <a:sym typeface="Arial"/>
              </a:rPr>
              <a:t>katulad</a:t>
            </a:r>
            <a:r>
              <a:rPr lang="en-US" sz="4000" dirty="0">
                <a:solidFill>
                  <a:srgbClr val="FFCC00"/>
                </a:solidFill>
                <a:latin typeface="Arial"/>
                <a:ea typeface="Arial"/>
                <a:cs typeface="Arial"/>
                <a:sym typeface="Arial"/>
              </a:rPr>
              <a:t> ng </a:t>
            </a:r>
            <a:r>
              <a:rPr lang="en-US" sz="4000" dirty="0" err="1">
                <a:solidFill>
                  <a:srgbClr val="FFCC00"/>
                </a:solidFill>
                <a:latin typeface="Arial"/>
                <a:ea typeface="Arial"/>
                <a:cs typeface="Arial"/>
                <a:sym typeface="Arial"/>
              </a:rPr>
              <a:t>agos</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na</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laging</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masigla</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sa</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paghahanap</a:t>
            </a:r>
            <a:r>
              <a:rPr lang="en-US" sz="4000" dirty="0">
                <a:solidFill>
                  <a:srgbClr val="FFCC00"/>
                </a:solidFill>
                <a:latin typeface="Arial"/>
                <a:ea typeface="Arial"/>
                <a:cs typeface="Arial"/>
                <a:sym typeface="Arial"/>
              </a:rPr>
              <a:t> ng </a:t>
            </a:r>
            <a:r>
              <a:rPr lang="en-US" sz="4000" dirty="0" err="1">
                <a:solidFill>
                  <a:srgbClr val="FFCC00"/>
                </a:solidFill>
                <a:latin typeface="Arial"/>
                <a:ea typeface="Arial"/>
                <a:cs typeface="Arial"/>
                <a:sym typeface="Arial"/>
              </a:rPr>
              <a:t>landas</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patungo</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sa</a:t>
            </a:r>
            <a:r>
              <a:rPr lang="en-US" sz="4000" dirty="0">
                <a:solidFill>
                  <a:srgbClr val="FFCC00"/>
                </a:solidFill>
                <a:latin typeface="Arial"/>
                <a:ea typeface="Arial"/>
                <a:cs typeface="Arial"/>
                <a:sym typeface="Arial"/>
              </a:rPr>
              <a:t> </a:t>
            </a:r>
            <a:r>
              <a:rPr lang="en-US" sz="4000" dirty="0" err="1">
                <a:solidFill>
                  <a:srgbClr val="FFCC00"/>
                </a:solidFill>
                <a:latin typeface="Arial"/>
                <a:ea typeface="Arial"/>
                <a:cs typeface="Arial"/>
                <a:sym typeface="Arial"/>
              </a:rPr>
              <a:t>dagat</a:t>
            </a:r>
            <a:r>
              <a:rPr lang="en-US" sz="4000" dirty="0">
                <a:solidFill>
                  <a:srgbClr val="FFCC00"/>
                </a:solidFill>
                <a:latin typeface="Arial"/>
                <a:ea typeface="Arial"/>
                <a:cs typeface="Arial"/>
                <a:sym typeface="Arial"/>
              </a:rPr>
              <a:t>. </a:t>
            </a:r>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Panimula: Ang Mga Pasakit ng </a:t>
            </a:r>
            <a:br>
              <a:rPr lang="en-US" sz="3555">
                <a:solidFill>
                  <a:srgbClr val="FFFFFF"/>
                </a:solidFill>
                <a:latin typeface="Arial"/>
                <a:ea typeface="Arial"/>
                <a:cs typeface="Arial"/>
                <a:sym typeface="Arial"/>
              </a:rPr>
            </a:br>
            <a:r>
              <a:rPr lang="en-US" sz="3555">
                <a:solidFill>
                  <a:srgbClr val="FFFFFF"/>
                </a:solidFill>
                <a:latin typeface="Arial"/>
                <a:ea typeface="Arial"/>
                <a:cs typeface="Arial"/>
                <a:sym typeface="Arial"/>
              </a:rPr>
              <a:t>Buhay</a:t>
            </a:r>
          </a:p>
        </p:txBody>
      </p:sp>
      <p:sp>
        <p:nvSpPr>
          <p:cNvPr id="137" name="Shape 137"/>
          <p:cNvSpPr txBox="1">
            <a:spLocks noGrp="1"/>
          </p:cNvSpPr>
          <p:nvPr>
            <p:ph type="body" idx="1"/>
          </p:nvPr>
        </p:nvSpPr>
        <p:spPr>
          <a:xfrm>
            <a:off x="-236350" y="1913800"/>
            <a:ext cx="9608249" cy="4884550"/>
          </a:xfrm>
          <a:prstGeom prst="rect">
            <a:avLst/>
          </a:prstGeom>
          <a:noFill/>
          <a:ln>
            <a:noFill/>
          </a:ln>
        </p:spPr>
        <p:txBody>
          <a:bodyPr lIns="38100" tIns="38100" rIns="38100" bIns="38100" anchor="t" anchorCtr="0">
            <a:noAutofit/>
          </a:bodyPr>
          <a:lstStyle/>
          <a:p>
            <a:pPr marL="762000" marR="0" lvl="1" indent="-50800" algn="l">
              <a:lnSpc>
                <a:spcPct val="168125"/>
              </a:lnSpc>
              <a:spcBef>
                <a:spcPts val="0"/>
              </a:spcBef>
              <a:spcAft>
                <a:spcPts val="0"/>
              </a:spcAft>
              <a:buClr>
                <a:srgbClr val="FFCC00"/>
              </a:buClr>
              <a:buSzPct val="100358"/>
              <a:buFont typeface="Arial"/>
              <a:buNone/>
            </a:pPr>
            <a:r>
              <a:rPr lang="en-US" sz="3111">
                <a:solidFill>
                  <a:srgbClr val="FFCC00"/>
                </a:solidFill>
                <a:latin typeface="Arial"/>
                <a:ea typeface="Arial"/>
                <a:cs typeface="Arial"/>
                <a:sym typeface="Arial"/>
              </a:rPr>
              <a:t>Hindi natin maiaalis, hindi natin maipagwawalang-bahala ang lahat ng pasakit at pagdurusa sa buhay na ito. Kahit ano pa ang gawin , maging hari o emperador man, ang agos ng buhay ay may mga kasamang naaanod na layak at siit. Hindi maaaring gawing ligtas sa mikrobyo at antiseptiko ang buhay na ito.</a:t>
            </a:r>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948950" y="643800"/>
            <a:ext cx="8422900" cy="6662549"/>
          </a:xfrm>
          <a:prstGeom prst="rect">
            <a:avLst/>
          </a:prstGeom>
          <a:noFill/>
          <a:ln>
            <a:noFill/>
          </a:ln>
        </p:spPr>
        <p:txBody>
          <a:bodyPr lIns="38100" tIns="38100" rIns="38100" bIns="38100" anchor="ctr" anchorCtr="0">
            <a:noAutofit/>
          </a:bodyPr>
          <a:lstStyle/>
          <a:p>
            <a:pPr marL="0" marR="0" indent="0" algn="l">
              <a:lnSpc>
                <a:spcPct val="119791"/>
              </a:lnSpc>
              <a:spcBef>
                <a:spcPts val="0"/>
              </a:spcBef>
              <a:spcAft>
                <a:spcPts val="0"/>
              </a:spcAft>
              <a:buNone/>
            </a:pPr>
            <a:r>
              <a:rPr lang="en-US" sz="2666">
                <a:solidFill>
                  <a:srgbClr val="FFFFFF"/>
                </a:solidFill>
                <a:latin typeface="Arial"/>
                <a:ea typeface="Arial"/>
                <a:cs typeface="Arial"/>
                <a:sym typeface="Arial"/>
              </a:rPr>
              <a:t>Likas sa tao ang pagkakaroon ng marupok na kalooban kaya kailangan ay tulungan silang magkaroon ng inspirasyon –isang gabay na magsisilbing timbulan upang magkalakas ng loob at magpunyagi nang sa gayon ay marating ang kaligayahan sa pamamagitan ng pagbaka sa kawalang pag-asa. Kung magagawa nating ngumiti sa gitna ng kabiguan , kung tayo ay may lakas ng loob na harapin gaano man ang sumasaating pighati sa buhay, kung tayo ay laging nakahanda sa anumang pagsubok, marahil, ang tagumpay na may hatid ng tunay na kaligayahan ay atin ding matatagpuan.(</a:t>
            </a:r>
            <a:r>
              <a:rPr lang="en-US" sz="2666">
                <a:solidFill>
                  <a:srgbClr val="FE1F08"/>
                </a:solidFill>
                <a:latin typeface="Arial"/>
                <a:ea typeface="Arial"/>
                <a:cs typeface="Arial"/>
                <a:sym typeface="Arial"/>
              </a:rPr>
              <a:t>WAKAS</a:t>
            </a:r>
            <a:r>
              <a:rPr lang="en-US" sz="2666">
                <a:solidFill>
                  <a:srgbClr val="FFFFFF"/>
                </a:solidFill>
                <a:latin typeface="Arial"/>
                <a:ea typeface="Arial"/>
                <a:cs typeface="Arial"/>
                <a:sym typeface="Arial"/>
              </a:rPr>
              <a:t>)- </a:t>
            </a:r>
            <a:r>
              <a:rPr lang="en-US" sz="2666">
                <a:solidFill>
                  <a:srgbClr val="FF6600"/>
                </a:solidFill>
                <a:latin typeface="Arial"/>
                <a:ea typeface="Arial"/>
                <a:cs typeface="Arial"/>
                <a:sym typeface="Arial"/>
              </a:rPr>
              <a:t>Talinghaga ng Buhay</a:t>
            </a:r>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864300" y="386275"/>
            <a:ext cx="8507575" cy="993400"/>
          </a:xfrm>
          <a:prstGeom prst="rect">
            <a:avLst/>
          </a:prstGeom>
          <a:noFill/>
          <a:ln>
            <a:noFill/>
          </a:ln>
        </p:spPr>
        <p:txBody>
          <a:bodyPr lIns="38100" tIns="38100" rIns="38100" bIns="38100" anchor="ctr" anchorCtr="0">
            <a:noAutofit/>
          </a:bodyPr>
          <a:lstStyle/>
          <a:p>
            <a:pPr marL="0" marR="0" indent="0" algn="l">
              <a:lnSpc>
                <a:spcPct val="119921"/>
              </a:lnSpc>
              <a:spcBef>
                <a:spcPts val="0"/>
              </a:spcBef>
              <a:spcAft>
                <a:spcPts val="0"/>
              </a:spcAft>
              <a:buNone/>
            </a:pPr>
            <a:r>
              <a:rPr lang="en-US" sz="3555">
                <a:solidFill>
                  <a:srgbClr val="FFFFFF"/>
                </a:solidFill>
                <a:latin typeface="Arial"/>
                <a:ea typeface="Arial"/>
                <a:cs typeface="Arial"/>
                <a:sym typeface="Arial"/>
              </a:rPr>
              <a:t>Panimula: Ang Wika at Musika</a:t>
            </a:r>
          </a:p>
        </p:txBody>
      </p:sp>
      <p:sp>
        <p:nvSpPr>
          <p:cNvPr id="148" name="Shape 148"/>
          <p:cNvSpPr txBox="1">
            <a:spLocks noGrp="1"/>
          </p:cNvSpPr>
          <p:nvPr>
            <p:ph type="body" idx="1"/>
          </p:nvPr>
        </p:nvSpPr>
        <p:spPr>
          <a:xfrm>
            <a:off x="864300" y="1321150"/>
            <a:ext cx="8507575" cy="7085874"/>
          </a:xfrm>
          <a:prstGeom prst="rect">
            <a:avLst/>
          </a:prstGeom>
          <a:noFill/>
          <a:ln>
            <a:noFill/>
          </a:ln>
        </p:spPr>
        <p:txBody>
          <a:bodyPr lIns="38100" tIns="38100" rIns="38100" bIns="38100" anchor="t" anchorCtr="0">
            <a:noAutofit/>
          </a:bodyPr>
          <a:lstStyle/>
          <a:p>
            <a:pPr marL="381000" marR="0" lvl="0" indent="-220133" algn="l">
              <a:lnSpc>
                <a:spcPct val="127777"/>
              </a:lnSpc>
              <a:spcBef>
                <a:spcPts val="0"/>
              </a:spcBef>
              <a:spcAft>
                <a:spcPts val="0"/>
              </a:spcAft>
              <a:buClr>
                <a:srgbClr val="FFCC00"/>
              </a:buClr>
              <a:buSzPct val="98765"/>
              <a:buFont typeface="Arial"/>
              <a:buChar char="●"/>
            </a:pPr>
            <a:r>
              <a:rPr lang="en-US" sz="2666">
                <a:solidFill>
                  <a:srgbClr val="FFCC00"/>
                </a:solidFill>
                <a:latin typeface="Arial"/>
                <a:ea typeface="Arial"/>
                <a:cs typeface="Arial"/>
                <a:sym typeface="Arial"/>
              </a:rPr>
              <a:t>Sinasabing ang wika ay siyang kaluluwa ng isang lahi. Dahil sa wika ang isang lahi ay nagkakaroon ng kaisahan, nagbubuklod ng iisang layon at damdamin.Sa pamamagitan ng wika ay naipahahayag ng isang lahi ang kaniyang niloloob-galak kung natutuwa at galit kung napopoot. Kung kinakailangan ang pagkakaisa upang maitayo ang isang bantayog ng isang bayani, wika at tinig ang tagapag-anyaya sa mga anak ng bayan. Kung kinakailangan ang lakas upang maigupo ang isang mapaniil na pamahalaan, wika ang tambuling taagapukaw sa mga anak ng lahi. Patay ang isang tao kapag walang kaluluwa. Mahigpit pa sa patay ang isang bayan kapag walang isang musika.</a:t>
            </a: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864300" y="386275"/>
            <a:ext cx="8507575" cy="654750"/>
          </a:xfrm>
          <a:prstGeom prst="rect">
            <a:avLst/>
          </a:prstGeom>
          <a:noFill/>
          <a:ln>
            <a:noFill/>
          </a:ln>
        </p:spPr>
        <p:txBody>
          <a:bodyPr lIns="38100" tIns="38100" rIns="38100" bIns="38100" anchor="ctr" anchorCtr="0">
            <a:noAutofit/>
          </a:bodyPr>
          <a:lstStyle/>
          <a:p>
            <a:pPr marL="0" marR="0" indent="0" algn="l">
              <a:lnSpc>
                <a:spcPct val="120089"/>
              </a:lnSpc>
              <a:spcBef>
                <a:spcPts val="0"/>
              </a:spcBef>
              <a:spcAft>
                <a:spcPts val="0"/>
              </a:spcAft>
              <a:buNone/>
            </a:pPr>
            <a:r>
              <a:rPr lang="en-US" sz="3111">
                <a:solidFill>
                  <a:srgbClr val="FFFFFF"/>
                </a:solidFill>
                <a:latin typeface="Arial"/>
                <a:ea typeface="Arial"/>
                <a:cs typeface="Arial"/>
                <a:sym typeface="Arial"/>
              </a:rPr>
              <a:t>Katawan:</a:t>
            </a:r>
          </a:p>
        </p:txBody>
      </p:sp>
      <p:sp>
        <p:nvSpPr>
          <p:cNvPr id="154" name="Shape 154"/>
          <p:cNvSpPr txBox="1">
            <a:spLocks noGrp="1"/>
          </p:cNvSpPr>
          <p:nvPr>
            <p:ph type="body" idx="1"/>
          </p:nvPr>
        </p:nvSpPr>
        <p:spPr>
          <a:xfrm>
            <a:off x="525625" y="982475"/>
            <a:ext cx="9184900" cy="6662549"/>
          </a:xfrm>
          <a:prstGeom prst="rect">
            <a:avLst/>
          </a:prstGeom>
          <a:noFill/>
          <a:ln>
            <a:noFill/>
          </a:ln>
        </p:spPr>
        <p:txBody>
          <a:bodyPr lIns="38100" tIns="38100" rIns="38100" bIns="38100" anchor="t" anchorCtr="0">
            <a:noAutofit/>
          </a:bodyPr>
          <a:lstStyle/>
          <a:p>
            <a:pPr marL="381000" marR="0" lvl="0" indent="-191911" algn="l">
              <a:lnSpc>
                <a:spcPct val="120000"/>
              </a:lnSpc>
              <a:spcBef>
                <a:spcPts val="0"/>
              </a:spcBef>
              <a:spcAft>
                <a:spcPts val="0"/>
              </a:spcAft>
              <a:buClr>
                <a:srgbClr val="FFCC00"/>
              </a:buClr>
              <a:buSzPct val="101010"/>
              <a:buFont typeface="Arial"/>
              <a:buChar char="●"/>
            </a:pPr>
            <a:r>
              <a:rPr lang="en-US" sz="2222">
                <a:solidFill>
                  <a:srgbClr val="FFCC00"/>
                </a:solidFill>
                <a:latin typeface="Arial"/>
                <a:ea typeface="Arial"/>
                <a:cs typeface="Arial"/>
                <a:sym typeface="Arial"/>
              </a:rPr>
              <a:t>Ngunit may mga damdaming hindi kayang ilarawan ng pinakamayamang wika sa daigdig. Marahil, lalong tumpak ang sabihing may mga damdaming kung umaabot na sa sukdulan,may hindi maglululan sa libo mang salita. Dahop ang lalong dalubhasang panitik at di niya kayang ilarawan nang ganap at buong katapatan ang mga gayong damdamin. Mabuti ang kalikasan at nailalarawan niya kahit bakas lamang ang mga yaon, sa aliw-iw ng batisan, sa huni ng isang ulilang ibon, sa samyo ng isang bulaklak-parang, sa hagunot ng nagngangalit na sigwa, sa dagundong ng kulog, sa ugong ng mga daluyong ng habagat at sa buntong hininga ng isang paslit. Higit na di-palak ang teklado ng isang piyano, angn mga kuwerdas ng isang kudyapi at ang dilang-kawayan ng isang klarinete. Sa pamamagitan nila naibubulalas ng isang kaluluwa ang nakukuyom na galak,pighati, pag-ibig, o poot sa kanyang dibdib.</a:t>
            </a: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864300" y="386275"/>
            <a:ext cx="8507575" cy="1598424"/>
          </a:xfrm>
          <a:prstGeom prst="rect">
            <a:avLst/>
          </a:prstGeom>
          <a:noFill/>
          <a:ln>
            <a:noFill/>
          </a:ln>
        </p:spPr>
        <p:txBody>
          <a:bodyPr lIns="38100" tIns="38100" rIns="38100" bIns="38100" anchor="ctr" anchorCtr="0">
            <a:noAutofit/>
          </a:bodyPr>
          <a:lstStyle/>
          <a:p>
            <a:pPr marL="0" marR="0" indent="0" algn="l">
              <a:lnSpc>
                <a:spcPct val="119886"/>
              </a:lnSpc>
              <a:spcBef>
                <a:spcPts val="0"/>
              </a:spcBef>
              <a:spcAft>
                <a:spcPts val="0"/>
              </a:spcAft>
              <a:buNone/>
            </a:pPr>
            <a:r>
              <a:rPr lang="en-US" sz="4888">
                <a:solidFill>
                  <a:srgbClr val="FFFFFF"/>
                </a:solidFill>
                <a:latin typeface="Arial"/>
                <a:ea typeface="Arial"/>
                <a:cs typeface="Arial"/>
                <a:sym typeface="Arial"/>
              </a:rPr>
              <a:t>Wakas:</a:t>
            </a:r>
          </a:p>
        </p:txBody>
      </p:sp>
      <p:sp>
        <p:nvSpPr>
          <p:cNvPr id="160" name="Shape 160"/>
          <p:cNvSpPr txBox="1">
            <a:spLocks noGrp="1"/>
          </p:cNvSpPr>
          <p:nvPr>
            <p:ph type="body" idx="1"/>
          </p:nvPr>
        </p:nvSpPr>
        <p:spPr>
          <a:xfrm>
            <a:off x="864300" y="1659800"/>
            <a:ext cx="8507575" cy="5138549"/>
          </a:xfrm>
          <a:prstGeom prst="rect">
            <a:avLst/>
          </a:prstGeom>
          <a:noFill/>
          <a:ln>
            <a:noFill/>
          </a:ln>
        </p:spPr>
        <p:txBody>
          <a:bodyPr lIns="38100" tIns="38100" rIns="38100" bIns="38100" anchor="t" anchorCtr="0">
            <a:noAutofit/>
          </a:bodyPr>
          <a:lstStyle/>
          <a:p>
            <a:pPr marL="762000" marR="0" lvl="1" indent="-304800" algn="l">
              <a:lnSpc>
                <a:spcPct val="120138"/>
              </a:lnSpc>
              <a:spcBef>
                <a:spcPts val="0"/>
              </a:spcBef>
              <a:spcAft>
                <a:spcPts val="0"/>
              </a:spcAft>
              <a:buClr>
                <a:srgbClr val="FFCC00"/>
              </a:buClr>
              <a:buSzPct val="100000"/>
              <a:buFont typeface="Courier New"/>
              <a:buChar char="o"/>
            </a:pPr>
            <a:r>
              <a:rPr lang="en-US" sz="4000">
                <a:solidFill>
                  <a:srgbClr val="FFCC00"/>
                </a:solidFill>
                <a:latin typeface="Arial"/>
                <a:ea typeface="Arial"/>
                <a:cs typeface="Arial"/>
                <a:sym typeface="Arial"/>
              </a:rPr>
              <a:t>Sa mga naturan nalilikha ang lalong marikit na awit, ang mga walang kamatayang mga tugutugin. May katwiran ang nagsabi na “ ang musika ay siyang wika ng kaluluwa.”</a:t>
            </a: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Custom Theme">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1306</Words>
  <Application>Microsoft Office PowerPoint</Application>
  <PresentationFormat>Custom</PresentationFormat>
  <Paragraphs>92</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Courier New</vt:lpstr>
      <vt:lpstr>Custom Theme</vt:lpstr>
      <vt:lpstr>Group 1</vt:lpstr>
      <vt:lpstr>Group 2</vt:lpstr>
      <vt:lpstr>Group 3</vt:lpstr>
      <vt:lpstr>PowerPoint Presentation</vt:lpstr>
      <vt:lpstr>PowerPoint Presentation</vt:lpstr>
      <vt:lpstr>Mga Uri ng Tayutay</vt:lpstr>
      <vt:lpstr>2. Pagwawangis o Metapora</vt:lpstr>
      <vt:lpstr>3. Personipikasyon o Pagsasatao</vt:lpstr>
      <vt:lpstr>4. Hiperbole o Pagmamalabis</vt:lpstr>
      <vt:lpstr>5. Apostrope o Pagtawag </vt:lpstr>
      <vt:lpstr>6. Panghihimig o Onomatopeya</vt:lpstr>
      <vt:lpstr>7. Oksimoron o Pagtatambis </vt:lpstr>
      <vt:lpstr>8. Pagpapalit-tawag o Metonimya</vt:lpstr>
      <vt:lpstr>9. Eksklamasyon o Pagdaramdam</vt:lpstr>
      <vt:lpstr>10. Tanong Retorikal</vt:lpstr>
      <vt:lpstr>11.Pagpapalit-saklaw </vt:lpstr>
      <vt:lpstr>12. Pagsalungat </vt:lpstr>
      <vt:lpstr>Paano at kailan ginagamit ang tayutay sa pagsulat ng sanaysay ?</vt:lpstr>
      <vt:lpstr>Halimbawa:</vt:lpstr>
      <vt:lpstr>Panimula: Magtatagumpay  Ka Rin</vt:lpstr>
      <vt:lpstr>Panimula: Ang Mga Pasakit ng  Buhay</vt:lpstr>
      <vt:lpstr>Likas sa tao ang pagkakaroon ng marupok na kalooban kaya kailangan ay tulungan silang magkaroon ng inspirasyon –isang gabay na magsisilbing timbulan upang magkalakas ng loob at magpunyagi nang sa gayon ay marating ang kaligayahan sa pamamagitan ng pagbaka sa kawalang pag-asa. Kung magagawa nating ngumiti sa gitna ng kabiguan , kung tayo ay may lakas ng loob na harapin gaano man ang sumasaating pighati sa buhay, kung tayo ay laging nakahanda sa anumang pagsubok, marahil, ang tagumpay na may hatid ng tunay na kaligayahan ay atin ding matatagpuan.(WAKAS)- Talinghaga ng Buhay</vt:lpstr>
      <vt:lpstr>Panimula: Ang Wika at Musika</vt:lpstr>
      <vt:lpstr>Katawan:</vt:lpstr>
      <vt:lpstr>Wakas: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1</dc:title>
  <dc:creator>DepED</dc:creator>
  <cp:lastModifiedBy>DepED</cp:lastModifiedBy>
  <cp:revision>3</cp:revision>
  <dcterms:modified xsi:type="dcterms:W3CDTF">2016-08-24T05:22:59Z</dcterms:modified>
</cp:coreProperties>
</file>