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48" d="100"/>
          <a:sy n="48" d="100"/>
        </p:scale>
        <p:origin x="13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7/25/2017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7/25/2017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7/25/2017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7/25/2017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7/25/2017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7/25/2017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BALANGKAS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063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balangkas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ay </a:t>
            </a:r>
            <a:r>
              <a:rPr lang="en-US" sz="3600" dirty="0" err="1"/>
              <a:t>isang</a:t>
            </a:r>
            <a:r>
              <a:rPr lang="en-US" sz="3600" dirty="0"/>
              <a:t> </a:t>
            </a:r>
            <a:r>
              <a:rPr lang="en-US" sz="3600" dirty="0" err="1" smtClean="0"/>
              <a:t>nakasulat</a:t>
            </a:r>
            <a:r>
              <a:rPr lang="en-US" sz="3600" dirty="0" smtClean="0"/>
              <a:t> </a:t>
            </a:r>
            <a:r>
              <a:rPr lang="en-US" sz="3600" dirty="0" err="1"/>
              <a:t>na</a:t>
            </a:r>
            <a:r>
              <a:rPr lang="en-US" sz="3600" dirty="0"/>
              <a:t> </a:t>
            </a:r>
            <a:r>
              <a:rPr lang="en-US" sz="3600" dirty="0" err="1"/>
              <a:t>plano</a:t>
            </a:r>
            <a:r>
              <a:rPr lang="en-US" sz="3600" dirty="0"/>
              <a:t> ng </a:t>
            </a:r>
            <a:r>
              <a:rPr lang="en-US" sz="3600" dirty="0" err="1"/>
              <a:t>mahahalagang</a:t>
            </a:r>
            <a:r>
              <a:rPr lang="en-US" sz="3600" dirty="0"/>
              <a:t> </a:t>
            </a:r>
            <a:r>
              <a:rPr lang="en-US" sz="3600" dirty="0" err="1"/>
              <a:t>bahagi</a:t>
            </a:r>
            <a:r>
              <a:rPr lang="en-US" sz="3600" dirty="0"/>
              <a:t> ng </a:t>
            </a:r>
            <a:r>
              <a:rPr lang="en-US" sz="3600" dirty="0" err="1"/>
              <a:t>isang</a:t>
            </a:r>
            <a:r>
              <a:rPr lang="en-US" sz="3600" dirty="0"/>
              <a:t> </a:t>
            </a:r>
            <a:r>
              <a:rPr lang="en-US" sz="3600" dirty="0" err="1"/>
              <a:t>sulatin</a:t>
            </a:r>
            <a:r>
              <a:rPr lang="en-US" sz="3600" dirty="0"/>
              <a:t> </a:t>
            </a:r>
            <a:r>
              <a:rPr lang="en-US" sz="3600" dirty="0" err="1"/>
              <a:t>na</a:t>
            </a:r>
            <a:r>
              <a:rPr lang="en-US" sz="3600" dirty="0"/>
              <a:t> </a:t>
            </a:r>
            <a:r>
              <a:rPr lang="en-US" sz="3600" dirty="0" err="1"/>
              <a:t>nakaayos</a:t>
            </a:r>
            <a:r>
              <a:rPr lang="en-US" sz="3600" dirty="0"/>
              <a:t> </a:t>
            </a:r>
            <a:r>
              <a:rPr lang="en-US" sz="3600" dirty="0" err="1"/>
              <a:t>ayon</a:t>
            </a:r>
            <a:r>
              <a:rPr lang="en-US" sz="3600" dirty="0"/>
              <a:t> </a:t>
            </a:r>
            <a:r>
              <a:rPr lang="en-US" sz="3600" dirty="0" err="1"/>
              <a:t>sa</a:t>
            </a:r>
            <a:r>
              <a:rPr lang="en-US" sz="3600" dirty="0"/>
              <a:t> </a:t>
            </a:r>
            <a:r>
              <a:rPr lang="en-US" sz="3600" b="1" dirty="0" err="1"/>
              <a:t>pagkakasunod-sunod</a:t>
            </a:r>
            <a:r>
              <a:rPr lang="en-US" sz="3600" dirty="0"/>
              <a:t> ng </a:t>
            </a:r>
            <a:r>
              <a:rPr lang="en-US" sz="3600" dirty="0" err="1"/>
              <a:t>mga</a:t>
            </a:r>
            <a:r>
              <a:rPr lang="en-US" sz="3600" dirty="0"/>
              <a:t> </a:t>
            </a:r>
            <a:r>
              <a:rPr lang="en-US" sz="3600" dirty="0" err="1"/>
              <a:t>ito</a:t>
            </a:r>
            <a:r>
              <a:rPr lang="en-US" sz="3600" dirty="0"/>
              <a:t>. </a:t>
            </a:r>
            <a:r>
              <a:rPr lang="en-US" sz="3600" dirty="0" err="1"/>
              <a:t>Mahalagang</a:t>
            </a:r>
            <a:r>
              <a:rPr lang="en-US" sz="3600" dirty="0"/>
              <a:t> </a:t>
            </a:r>
            <a:r>
              <a:rPr lang="en-US" sz="3600" dirty="0" err="1"/>
              <a:t>bahagi</a:t>
            </a:r>
            <a:r>
              <a:rPr lang="en-US" sz="3600" dirty="0"/>
              <a:t> </a:t>
            </a:r>
            <a:r>
              <a:rPr lang="en-US" sz="3600" dirty="0" err="1"/>
              <a:t>lamang</a:t>
            </a:r>
            <a:r>
              <a:rPr lang="en-US" sz="3600" dirty="0"/>
              <a:t> </a:t>
            </a:r>
            <a:r>
              <a:rPr lang="en-US" sz="3600" dirty="0" err="1"/>
              <a:t>ang</a:t>
            </a:r>
            <a:r>
              <a:rPr lang="en-US" sz="3600" dirty="0"/>
              <a:t> </a:t>
            </a:r>
            <a:r>
              <a:rPr lang="en-US" sz="3600" dirty="0" err="1"/>
              <a:t>nakapaloob</a:t>
            </a:r>
            <a:r>
              <a:rPr lang="en-US" sz="3600" dirty="0"/>
              <a:t> </a:t>
            </a:r>
            <a:r>
              <a:rPr lang="en-US" sz="3600" dirty="0" err="1"/>
              <a:t>dito</a:t>
            </a:r>
            <a:r>
              <a:rPr lang="en-US" sz="3600" dirty="0"/>
              <a:t> </a:t>
            </a:r>
            <a:r>
              <a:rPr lang="en-US" sz="3600" dirty="0" err="1"/>
              <a:t>upang</a:t>
            </a:r>
            <a:r>
              <a:rPr lang="en-US" sz="3600" dirty="0"/>
              <a:t> </a:t>
            </a:r>
            <a:r>
              <a:rPr lang="en-US" sz="3600" dirty="0" err="1"/>
              <a:t>magsilbing</a:t>
            </a:r>
            <a:r>
              <a:rPr lang="en-US" sz="3600" dirty="0"/>
              <a:t> </a:t>
            </a:r>
            <a:r>
              <a:rPr lang="en-US" sz="3600" dirty="0" err="1"/>
              <a:t>patnubay</a:t>
            </a:r>
            <a:r>
              <a:rPr lang="en-US" sz="3600" dirty="0"/>
              <a:t> </a:t>
            </a:r>
            <a:r>
              <a:rPr lang="en-US" sz="3600" dirty="0" err="1"/>
              <a:t>sa</a:t>
            </a:r>
            <a:r>
              <a:rPr lang="en-US" sz="3600" dirty="0"/>
              <a:t> </a:t>
            </a:r>
            <a:r>
              <a:rPr lang="en-US" sz="3600" dirty="0" err="1"/>
              <a:t>gagamitin</a:t>
            </a:r>
            <a:r>
              <a:rPr lang="en-US" sz="3600" dirty="0"/>
              <a:t> </a:t>
            </a:r>
            <a:r>
              <a:rPr lang="en-US" sz="3600" dirty="0" err="1"/>
              <a:t>ukol</a:t>
            </a:r>
            <a:r>
              <a:rPr lang="en-US" sz="3600" dirty="0"/>
              <a:t> </a:t>
            </a:r>
            <a:r>
              <a:rPr lang="en-US" sz="3600" dirty="0" err="1"/>
              <a:t>sa</a:t>
            </a:r>
            <a:r>
              <a:rPr lang="en-US" sz="3600" dirty="0"/>
              <a:t> </a:t>
            </a:r>
            <a:r>
              <a:rPr lang="en-US" sz="3600" dirty="0" err="1"/>
              <a:t>magiging</a:t>
            </a:r>
            <a:r>
              <a:rPr lang="en-US" sz="3600" dirty="0"/>
              <a:t> </a:t>
            </a:r>
            <a:r>
              <a:rPr lang="en-US" sz="3600" dirty="0" err="1"/>
              <a:t>nilalaman</a:t>
            </a:r>
            <a:r>
              <a:rPr lang="en-US" sz="3600" dirty="0"/>
              <a:t> ng </a:t>
            </a:r>
            <a:r>
              <a:rPr lang="en-US" sz="3600" dirty="0" err="1"/>
              <a:t>isang</a:t>
            </a:r>
            <a:r>
              <a:rPr lang="en-US" sz="3600" dirty="0"/>
              <a:t> </a:t>
            </a:r>
            <a:r>
              <a:rPr lang="en-US" sz="3600" dirty="0" err="1"/>
              <a:t>sulatin</a:t>
            </a:r>
            <a:r>
              <a:rPr lang="en-US" sz="3600" dirty="0"/>
              <a:t>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71627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Pagbabalangkas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4400" dirty="0" err="1" smtClean="0"/>
              <a:t>Ang</a:t>
            </a:r>
            <a:r>
              <a:rPr lang="en-US" sz="4400" dirty="0" smtClean="0"/>
              <a:t> </a:t>
            </a:r>
            <a:r>
              <a:rPr lang="en-US" sz="4400" dirty="0" err="1"/>
              <a:t>pagbabalangkas</a:t>
            </a:r>
            <a:r>
              <a:rPr lang="en-US" sz="4400" dirty="0"/>
              <a:t> ay </a:t>
            </a:r>
            <a:r>
              <a:rPr lang="en-US" sz="4400" dirty="0" err="1"/>
              <a:t>maayos</a:t>
            </a:r>
            <a:r>
              <a:rPr lang="en-US" sz="4400" dirty="0"/>
              <a:t> </a:t>
            </a:r>
            <a:r>
              <a:rPr lang="en-US" sz="4400" dirty="0" err="1"/>
              <a:t>na</a:t>
            </a:r>
            <a:r>
              <a:rPr lang="en-US" sz="4400" dirty="0"/>
              <a:t> </a:t>
            </a:r>
            <a:r>
              <a:rPr lang="en-US" sz="4400" dirty="0" err="1"/>
              <a:t>pagtatala</a:t>
            </a:r>
            <a:r>
              <a:rPr lang="en-US" sz="4400" dirty="0"/>
              <a:t> ng </a:t>
            </a:r>
            <a:r>
              <a:rPr lang="en-US" sz="4400" dirty="0" err="1"/>
              <a:t>mga</a:t>
            </a:r>
            <a:r>
              <a:rPr lang="en-US" sz="4400" dirty="0"/>
              <a:t> </a:t>
            </a:r>
            <a:r>
              <a:rPr lang="en-US" sz="4400" dirty="0" err="1"/>
              <a:t>pangunahing</a:t>
            </a:r>
            <a:r>
              <a:rPr lang="en-US" sz="4400" dirty="0"/>
              <a:t> </a:t>
            </a:r>
            <a:r>
              <a:rPr lang="en-US" sz="4400" dirty="0" err="1"/>
              <a:t>kaisipan</a:t>
            </a:r>
            <a:r>
              <a:rPr lang="en-US" sz="4400" dirty="0"/>
              <a:t> o </a:t>
            </a:r>
            <a:r>
              <a:rPr lang="en-US" sz="4400" dirty="0" err="1"/>
              <a:t>paksa</a:t>
            </a:r>
            <a:r>
              <a:rPr lang="en-US" sz="4400" dirty="0"/>
              <a:t> </a:t>
            </a:r>
            <a:r>
              <a:rPr lang="en-US" sz="4400" dirty="0" err="1"/>
              <a:t>ayon</a:t>
            </a:r>
            <a:r>
              <a:rPr lang="en-US" sz="4400" dirty="0"/>
              <a:t> </a:t>
            </a:r>
            <a:r>
              <a:rPr lang="en-US" sz="4400" dirty="0" err="1"/>
              <a:t>sa</a:t>
            </a:r>
            <a:r>
              <a:rPr lang="en-US" sz="4400" dirty="0"/>
              <a:t> </a:t>
            </a:r>
            <a:r>
              <a:rPr lang="en-US" sz="4400" dirty="0" err="1"/>
              <a:t>pagkakasunud-sunod</a:t>
            </a:r>
            <a:r>
              <a:rPr lang="en-US" sz="4400" dirty="0"/>
              <a:t> </a:t>
            </a:r>
            <a:r>
              <a:rPr lang="en-US" sz="4400" dirty="0" err="1"/>
              <a:t>sa</a:t>
            </a:r>
            <a:r>
              <a:rPr lang="en-US" sz="4400" dirty="0"/>
              <a:t> </a:t>
            </a:r>
            <a:r>
              <a:rPr lang="en-US" sz="4400" dirty="0" err="1"/>
              <a:t>isang</a:t>
            </a:r>
            <a:r>
              <a:rPr lang="en-US" sz="4400" dirty="0"/>
              <a:t> </a:t>
            </a:r>
            <a:r>
              <a:rPr lang="en-US" sz="4400" dirty="0" err="1"/>
              <a:t>katha</a:t>
            </a:r>
            <a:r>
              <a:rPr lang="en-US" sz="4400" dirty="0"/>
              <a:t> o </a:t>
            </a:r>
            <a:r>
              <a:rPr lang="en-US" sz="4400" dirty="0" err="1"/>
              <a:t>seleksyon</a:t>
            </a:r>
            <a:r>
              <a:rPr lang="en-US" sz="4400" dirty="0"/>
              <a:t>.</a:t>
            </a:r>
          </a:p>
          <a:p>
            <a:pPr algn="just"/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6956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PARAAN SA PAGGAWA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err="1"/>
              <a:t>Hanapin</a:t>
            </a:r>
            <a:r>
              <a:rPr lang="en-US" sz="2800" dirty="0"/>
              <a:t> o </a:t>
            </a:r>
            <a:r>
              <a:rPr lang="en-US" sz="2800" dirty="0" err="1"/>
              <a:t>alamin</a:t>
            </a:r>
            <a:r>
              <a:rPr lang="en-US" sz="2800" dirty="0"/>
              <a:t> </a:t>
            </a:r>
            <a:r>
              <a:rPr lang="en-US" sz="2800" dirty="0" err="1"/>
              <a:t>ang</a:t>
            </a:r>
            <a:r>
              <a:rPr lang="en-US" sz="2800" dirty="0"/>
              <a:t> </a:t>
            </a:r>
            <a:r>
              <a:rPr lang="en-US" sz="2800" dirty="0" err="1"/>
              <a:t>pangunahing</a:t>
            </a:r>
            <a:r>
              <a:rPr lang="en-US" sz="2800" dirty="0"/>
              <a:t> </a:t>
            </a:r>
            <a:r>
              <a:rPr lang="en-US" sz="2800" dirty="0" err="1"/>
              <a:t>diwa</a:t>
            </a:r>
            <a:r>
              <a:rPr lang="en-US" sz="2800" dirty="0"/>
              <a:t> ng </a:t>
            </a:r>
            <a:r>
              <a:rPr lang="en-US" sz="2800" dirty="0" err="1"/>
              <a:t>buong</a:t>
            </a:r>
            <a:r>
              <a:rPr lang="en-US" sz="2800" dirty="0"/>
              <a:t> </a:t>
            </a:r>
            <a:r>
              <a:rPr lang="en-US" sz="2800" dirty="0" err="1"/>
              <a:t>seleksyon</a:t>
            </a:r>
            <a:r>
              <a:rPr lang="en-US" sz="2800" dirty="0"/>
              <a:t>.</a:t>
            </a:r>
          </a:p>
          <a:p>
            <a:r>
              <a:rPr lang="en-US" sz="2800" dirty="0" err="1"/>
              <a:t>Isulat</a:t>
            </a:r>
            <a:r>
              <a:rPr lang="en-US" sz="2800" dirty="0"/>
              <a:t> </a:t>
            </a:r>
            <a:r>
              <a:rPr lang="en-US" sz="2800" dirty="0" err="1"/>
              <a:t>ito</a:t>
            </a:r>
            <a:r>
              <a:rPr lang="en-US" sz="2800" dirty="0"/>
              <a:t> </a:t>
            </a:r>
            <a:r>
              <a:rPr lang="en-US" sz="2800" dirty="0" err="1"/>
              <a:t>bilang</a:t>
            </a:r>
            <a:r>
              <a:rPr lang="en-US" sz="2800" dirty="0"/>
              <a:t> </a:t>
            </a:r>
            <a:r>
              <a:rPr lang="en-US" sz="2800" dirty="0" err="1"/>
              <a:t>pinakapamagat</a:t>
            </a:r>
            <a:r>
              <a:rPr lang="en-US" sz="2800" dirty="0"/>
              <a:t> ng </a:t>
            </a:r>
            <a:r>
              <a:rPr lang="en-US" sz="2800" dirty="0" err="1"/>
              <a:t>balangkas</a:t>
            </a:r>
            <a:endParaRPr lang="en-US" sz="2800" dirty="0"/>
          </a:p>
          <a:p>
            <a:r>
              <a:rPr lang="en-US" sz="2800" dirty="0" err="1"/>
              <a:t>Isulat</a:t>
            </a:r>
            <a:r>
              <a:rPr lang="en-US" sz="2800" dirty="0"/>
              <a:t> </a:t>
            </a:r>
            <a:r>
              <a:rPr lang="en-US" sz="2800" dirty="0" err="1"/>
              <a:t>ang</a:t>
            </a:r>
            <a:r>
              <a:rPr lang="en-US" sz="2800" dirty="0"/>
              <a:t> </a:t>
            </a:r>
            <a:r>
              <a:rPr lang="en-US" sz="2800" dirty="0" err="1"/>
              <a:t>pangunahing</a:t>
            </a:r>
            <a:r>
              <a:rPr lang="en-US" sz="2800" dirty="0"/>
              <a:t> </a:t>
            </a:r>
            <a:r>
              <a:rPr lang="en-US" sz="2800" dirty="0" err="1"/>
              <a:t>diwa</a:t>
            </a:r>
            <a:r>
              <a:rPr lang="en-US" sz="2800" dirty="0"/>
              <a:t> ng </a:t>
            </a:r>
            <a:r>
              <a:rPr lang="en-US" sz="2800" dirty="0" err="1"/>
              <a:t>bawat</a:t>
            </a:r>
            <a:r>
              <a:rPr lang="en-US" sz="2800" dirty="0"/>
              <a:t> </a:t>
            </a:r>
            <a:r>
              <a:rPr lang="en-US" sz="2800" dirty="0" err="1"/>
              <a:t>talata</a:t>
            </a:r>
            <a:r>
              <a:rPr lang="en-US" sz="2800" dirty="0"/>
              <a:t> </a:t>
            </a:r>
            <a:r>
              <a:rPr lang="en-US" sz="2800" dirty="0" err="1"/>
              <a:t>na</a:t>
            </a:r>
            <a:r>
              <a:rPr lang="en-US" sz="2800" dirty="0"/>
              <a:t> </a:t>
            </a:r>
            <a:r>
              <a:rPr lang="en-US" sz="2800" dirty="0" err="1"/>
              <a:t>bumubuo</a:t>
            </a:r>
            <a:r>
              <a:rPr lang="en-US" sz="2800" dirty="0"/>
              <a:t> </a:t>
            </a:r>
            <a:r>
              <a:rPr lang="en-US" sz="2800" dirty="0" err="1"/>
              <a:t>sa</a:t>
            </a:r>
            <a:r>
              <a:rPr lang="en-US" sz="2800" dirty="0"/>
              <a:t> </a:t>
            </a:r>
            <a:r>
              <a:rPr lang="en-US" sz="2800" dirty="0" err="1"/>
              <a:t>seleksyon</a:t>
            </a:r>
            <a:r>
              <a:rPr lang="en-US" sz="2800" dirty="0"/>
              <a:t>.</a:t>
            </a:r>
          </a:p>
          <a:p>
            <a:r>
              <a:rPr lang="en-US" sz="2800" dirty="0" err="1"/>
              <a:t>Gamitin</a:t>
            </a:r>
            <a:r>
              <a:rPr lang="en-US" sz="2800" dirty="0"/>
              <a:t> </a:t>
            </a:r>
            <a:r>
              <a:rPr lang="en-US" sz="2800" dirty="0" err="1"/>
              <a:t>ang</a:t>
            </a:r>
            <a:r>
              <a:rPr lang="en-US" sz="2800" dirty="0"/>
              <a:t> </a:t>
            </a:r>
            <a:r>
              <a:rPr lang="en-US" sz="2800" i="1" dirty="0"/>
              <a:t>roman numerals</a:t>
            </a:r>
            <a:r>
              <a:rPr lang="en-US" sz="2800" dirty="0"/>
              <a:t> (I, II, III…) </a:t>
            </a:r>
            <a:r>
              <a:rPr lang="en-US" sz="2800" dirty="0" err="1"/>
              <a:t>sa</a:t>
            </a:r>
            <a:r>
              <a:rPr lang="en-US" sz="2800" dirty="0"/>
              <a:t> </a:t>
            </a:r>
            <a:r>
              <a:rPr lang="en-US" sz="2800" dirty="0" err="1"/>
              <a:t>pagsulat</a:t>
            </a:r>
            <a:r>
              <a:rPr lang="en-US" sz="2800" dirty="0"/>
              <a:t> ng </a:t>
            </a:r>
            <a:r>
              <a:rPr lang="en-US" sz="2800" dirty="0" err="1"/>
              <a:t>pangunahing</a:t>
            </a:r>
            <a:r>
              <a:rPr lang="en-US" sz="2800" dirty="0"/>
              <a:t> </a:t>
            </a:r>
            <a:r>
              <a:rPr lang="en-US" sz="2800" dirty="0" err="1"/>
              <a:t>diwa</a:t>
            </a:r>
            <a:r>
              <a:rPr lang="en-US" sz="2800" dirty="0"/>
              <a:t> o </a:t>
            </a:r>
            <a:r>
              <a:rPr lang="en-US" sz="2800" dirty="0" err="1"/>
              <a:t>paksa</a:t>
            </a:r>
            <a:r>
              <a:rPr lang="en-US" sz="2800" dirty="0"/>
              <a:t>.</a:t>
            </a:r>
          </a:p>
          <a:p>
            <a:r>
              <a:rPr lang="en-US" sz="2800" dirty="0" err="1"/>
              <a:t>Gamitin</a:t>
            </a:r>
            <a:r>
              <a:rPr lang="en-US" sz="2800" dirty="0"/>
              <a:t> </a:t>
            </a:r>
            <a:r>
              <a:rPr lang="en-US" sz="2800" dirty="0" err="1"/>
              <a:t>ang</a:t>
            </a:r>
            <a:r>
              <a:rPr lang="en-US" sz="2800" dirty="0"/>
              <a:t> </a:t>
            </a:r>
            <a:r>
              <a:rPr lang="en-US" sz="2800" dirty="0" err="1"/>
              <a:t>malaking</a:t>
            </a:r>
            <a:r>
              <a:rPr lang="en-US" sz="2800" dirty="0"/>
              <a:t> </a:t>
            </a:r>
            <a:r>
              <a:rPr lang="en-US" sz="2800" dirty="0" err="1"/>
              <a:t>letra</a:t>
            </a:r>
            <a:r>
              <a:rPr lang="en-US" sz="2800" dirty="0"/>
              <a:t> </a:t>
            </a:r>
            <a:r>
              <a:rPr lang="en-US" sz="2800" dirty="0" err="1"/>
              <a:t>sa</a:t>
            </a:r>
            <a:r>
              <a:rPr lang="en-US" sz="2800" dirty="0"/>
              <a:t> </a:t>
            </a:r>
            <a:r>
              <a:rPr lang="en-US" sz="2800" dirty="0" err="1"/>
              <a:t>pagsulat</a:t>
            </a:r>
            <a:r>
              <a:rPr lang="en-US" sz="2800" dirty="0"/>
              <a:t> ng </a:t>
            </a:r>
            <a:r>
              <a:rPr lang="en-US" sz="2800" dirty="0" err="1"/>
              <a:t>unang</a:t>
            </a:r>
            <a:r>
              <a:rPr lang="en-US" sz="2800" dirty="0"/>
              <a:t> </a:t>
            </a:r>
            <a:r>
              <a:rPr lang="en-US" sz="2800" dirty="0" err="1"/>
              <a:t>salita</a:t>
            </a:r>
            <a:r>
              <a:rPr lang="en-US" sz="2800" dirty="0"/>
              <a:t> at </a:t>
            </a:r>
            <a:r>
              <a:rPr lang="en-US" sz="2800" dirty="0" err="1"/>
              <a:t>lahat</a:t>
            </a:r>
            <a:r>
              <a:rPr lang="en-US" sz="2800" dirty="0"/>
              <a:t> ng </a:t>
            </a:r>
            <a:r>
              <a:rPr lang="en-US" sz="2800" dirty="0" err="1"/>
              <a:t>mahahalagang</a:t>
            </a:r>
            <a:r>
              <a:rPr lang="en-US" sz="2800" dirty="0"/>
              <a:t> </a:t>
            </a:r>
            <a:r>
              <a:rPr lang="en-US" sz="2800" dirty="0" err="1"/>
              <a:t>salita</a:t>
            </a:r>
            <a:r>
              <a:rPr lang="en-US" sz="2800" dirty="0"/>
              <a:t> ng </a:t>
            </a:r>
            <a:r>
              <a:rPr lang="en-US" sz="2800" dirty="0" err="1"/>
              <a:t>bawat</a:t>
            </a:r>
            <a:r>
              <a:rPr lang="en-US" sz="2800" dirty="0"/>
              <a:t> </a:t>
            </a:r>
            <a:r>
              <a:rPr lang="en-US" sz="2800" dirty="0" err="1"/>
              <a:t>pangunahing</a:t>
            </a:r>
            <a:r>
              <a:rPr lang="en-US" sz="2800" dirty="0"/>
              <a:t> </a:t>
            </a:r>
            <a:r>
              <a:rPr lang="en-US" sz="2800" dirty="0" err="1"/>
              <a:t>diwa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18441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98494"/>
            <a:ext cx="10820400" cy="4820191"/>
          </a:xfrm>
        </p:spPr>
        <p:txBody>
          <a:bodyPr>
            <a:normAutofit/>
          </a:bodyPr>
          <a:lstStyle/>
          <a:p>
            <a:r>
              <a:rPr lang="en-US" sz="2400" dirty="0" err="1"/>
              <a:t>Maglagay</a:t>
            </a:r>
            <a:r>
              <a:rPr lang="en-US" sz="2400" dirty="0"/>
              <a:t> ng </a:t>
            </a:r>
            <a:r>
              <a:rPr lang="en-US" sz="2400" dirty="0" err="1"/>
              <a:t>tuldok</a:t>
            </a:r>
            <a:r>
              <a:rPr lang="en-US" sz="2400" dirty="0"/>
              <a:t> </a:t>
            </a:r>
            <a:r>
              <a:rPr lang="en-US" sz="2400" dirty="0" err="1"/>
              <a:t>pagkatapos</a:t>
            </a:r>
            <a:r>
              <a:rPr lang="en-US" sz="2400" dirty="0"/>
              <a:t> ng </a:t>
            </a:r>
            <a:r>
              <a:rPr lang="en-US" sz="2400" i="1" dirty="0"/>
              <a:t>roman numerals</a:t>
            </a:r>
            <a:r>
              <a:rPr lang="en-US" sz="2400" dirty="0"/>
              <a:t> at </a:t>
            </a:r>
            <a:r>
              <a:rPr lang="en-US" sz="2400" dirty="0" err="1"/>
              <a:t>malaking</a:t>
            </a:r>
            <a:r>
              <a:rPr lang="en-US" sz="2400" dirty="0"/>
              <a:t> </a:t>
            </a:r>
            <a:r>
              <a:rPr lang="en-US" sz="2400" dirty="0" err="1"/>
              <a:t>letra</a:t>
            </a:r>
            <a:r>
              <a:rPr lang="en-US" sz="2400" dirty="0"/>
              <a:t>.</a:t>
            </a:r>
          </a:p>
          <a:p>
            <a:r>
              <a:rPr lang="en-US" sz="2400" dirty="0" err="1"/>
              <a:t>Isulat</a:t>
            </a:r>
            <a:r>
              <a:rPr lang="en-US" sz="2400" dirty="0"/>
              <a:t> </a:t>
            </a:r>
            <a:r>
              <a:rPr lang="en-US" sz="2400" dirty="0" err="1"/>
              <a:t>nang</a:t>
            </a:r>
            <a:r>
              <a:rPr lang="en-US" sz="2400" dirty="0"/>
              <a:t> may </a:t>
            </a:r>
            <a:r>
              <a:rPr lang="en-US" sz="2400" dirty="0" err="1"/>
              <a:t>pasok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ilalim</a:t>
            </a:r>
            <a:r>
              <a:rPr lang="en-US" sz="2400" dirty="0"/>
              <a:t> </a:t>
            </a:r>
            <a:r>
              <a:rPr lang="en-US" sz="2400" i="1" dirty="0"/>
              <a:t>(indention</a:t>
            </a:r>
            <a:r>
              <a:rPr lang="en-US" sz="2400" dirty="0"/>
              <a:t>) ng </a:t>
            </a:r>
            <a:r>
              <a:rPr lang="en-US" sz="2400" dirty="0" err="1"/>
              <a:t>pangunahing</a:t>
            </a:r>
            <a:r>
              <a:rPr lang="en-US" sz="2400" dirty="0"/>
              <a:t> </a:t>
            </a:r>
            <a:r>
              <a:rPr lang="en-US" sz="2400" dirty="0" err="1"/>
              <a:t>diwa</a:t>
            </a:r>
            <a:r>
              <a:rPr lang="en-US" sz="2400" dirty="0"/>
              <a:t> </a:t>
            </a:r>
            <a:r>
              <a:rPr lang="en-US" sz="2400" dirty="0" err="1"/>
              <a:t>ang</a:t>
            </a:r>
            <a:r>
              <a:rPr lang="en-US" sz="2400" dirty="0"/>
              <a:t> </a:t>
            </a:r>
            <a:r>
              <a:rPr lang="en-US" sz="2400" dirty="0" err="1"/>
              <a:t>mga</a:t>
            </a:r>
            <a:r>
              <a:rPr lang="en-US" sz="2400" dirty="0"/>
              <a:t> </a:t>
            </a:r>
            <a:r>
              <a:rPr lang="en-US" sz="2400" dirty="0" err="1"/>
              <a:t>kaugnay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paksa</a:t>
            </a:r>
            <a:r>
              <a:rPr lang="en-US" sz="2400" dirty="0"/>
              <a:t>.</a:t>
            </a:r>
          </a:p>
          <a:p>
            <a:r>
              <a:rPr lang="en-US" sz="2400" dirty="0" err="1"/>
              <a:t>Gamitin</a:t>
            </a:r>
            <a:r>
              <a:rPr lang="en-US" sz="2400" dirty="0"/>
              <a:t> </a:t>
            </a:r>
            <a:r>
              <a:rPr lang="en-US" sz="2400" dirty="0" err="1"/>
              <a:t>ang</a:t>
            </a:r>
            <a:r>
              <a:rPr lang="en-US" sz="2400" dirty="0"/>
              <a:t> </a:t>
            </a:r>
            <a:r>
              <a:rPr lang="en-US" sz="2400" dirty="0" err="1"/>
              <a:t>malaking</a:t>
            </a:r>
            <a:r>
              <a:rPr lang="en-US" sz="2400" dirty="0"/>
              <a:t> </a:t>
            </a:r>
            <a:r>
              <a:rPr lang="en-US" sz="2400" dirty="0" err="1"/>
              <a:t>letra</a:t>
            </a:r>
            <a:r>
              <a:rPr lang="en-US" sz="2400" dirty="0"/>
              <a:t> (A, B, C…)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bawat</a:t>
            </a:r>
            <a:r>
              <a:rPr lang="en-US" sz="2400" dirty="0"/>
              <a:t> </a:t>
            </a:r>
            <a:r>
              <a:rPr lang="en-US" sz="2400" dirty="0" err="1"/>
              <a:t>kaugnay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paksa</a:t>
            </a:r>
            <a:r>
              <a:rPr lang="en-US" sz="2400" dirty="0"/>
              <a:t> (</a:t>
            </a:r>
            <a:r>
              <a:rPr lang="en-US" sz="2400" i="1" dirty="0"/>
              <a:t>sub topic</a:t>
            </a:r>
            <a:r>
              <a:rPr lang="en-US" sz="2400" dirty="0"/>
              <a:t>).</a:t>
            </a:r>
          </a:p>
          <a:p>
            <a:r>
              <a:rPr lang="en-US" sz="2400" dirty="0" err="1"/>
              <a:t>Gamitin</a:t>
            </a:r>
            <a:r>
              <a:rPr lang="en-US" sz="2400" dirty="0"/>
              <a:t> </a:t>
            </a:r>
            <a:r>
              <a:rPr lang="en-US" sz="2400" dirty="0" err="1"/>
              <a:t>ang</a:t>
            </a:r>
            <a:r>
              <a:rPr lang="en-US" sz="2400" dirty="0"/>
              <a:t> </a:t>
            </a:r>
            <a:r>
              <a:rPr lang="en-US" sz="2400" i="1" dirty="0" err="1"/>
              <a:t>arabic</a:t>
            </a:r>
            <a:r>
              <a:rPr lang="en-US" sz="2400" i="1" dirty="0"/>
              <a:t> numerals</a:t>
            </a:r>
            <a:r>
              <a:rPr lang="en-US" sz="2400" dirty="0"/>
              <a:t> (1, 2, 3…)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unahan</a:t>
            </a:r>
            <a:r>
              <a:rPr lang="en-US" sz="2400" dirty="0"/>
              <a:t> ng </a:t>
            </a:r>
            <a:r>
              <a:rPr lang="en-US" sz="2400" dirty="0" err="1"/>
              <a:t>mga</a:t>
            </a:r>
            <a:r>
              <a:rPr lang="en-US" sz="2400" dirty="0"/>
              <a:t> </a:t>
            </a:r>
            <a:r>
              <a:rPr lang="en-US" sz="2400" dirty="0" err="1"/>
              <a:t>detalye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sumusuporta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kaugnay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paksa</a:t>
            </a:r>
            <a:r>
              <a:rPr lang="en-US" sz="2400" dirty="0"/>
              <a:t>.</a:t>
            </a:r>
          </a:p>
          <a:p>
            <a:r>
              <a:rPr lang="en-US" sz="2400" dirty="0" err="1" smtClean="0"/>
              <a:t>Isulat</a:t>
            </a:r>
            <a:r>
              <a:rPr lang="en-US" sz="2400" dirty="0" smtClean="0"/>
              <a:t> </a:t>
            </a:r>
            <a:r>
              <a:rPr lang="en-US" sz="2400" dirty="0" err="1"/>
              <a:t>ito</a:t>
            </a:r>
            <a:r>
              <a:rPr lang="en-US" sz="2400" dirty="0"/>
              <a:t> </a:t>
            </a:r>
            <a:r>
              <a:rPr lang="en-US" sz="2400" dirty="0" err="1"/>
              <a:t>nang</a:t>
            </a:r>
            <a:r>
              <a:rPr lang="en-US" sz="2400" dirty="0"/>
              <a:t> may </a:t>
            </a:r>
            <a:r>
              <a:rPr lang="en-US" sz="2400" dirty="0" err="1"/>
              <a:t>pasok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ilalim</a:t>
            </a:r>
            <a:r>
              <a:rPr lang="en-US" sz="2400" dirty="0"/>
              <a:t> ng </a:t>
            </a:r>
            <a:r>
              <a:rPr lang="en-US" sz="2400" dirty="0" err="1"/>
              <a:t>kaugnay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paksa</a:t>
            </a:r>
            <a:r>
              <a:rPr lang="en-US" sz="2400" dirty="0"/>
              <a:t>. </a:t>
            </a:r>
            <a:r>
              <a:rPr lang="en-US" sz="2400" dirty="0" err="1"/>
              <a:t>Simulan</a:t>
            </a:r>
            <a:r>
              <a:rPr lang="en-US" sz="2400" dirty="0"/>
              <a:t>  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 </a:t>
            </a:r>
            <a:r>
              <a:rPr lang="en-US" sz="2400" dirty="0" err="1"/>
              <a:t>ito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malaking</a:t>
            </a:r>
            <a:r>
              <a:rPr lang="en-US" sz="2400" dirty="0"/>
              <a:t> </a:t>
            </a:r>
            <a:r>
              <a:rPr lang="en-US" sz="2400" dirty="0" err="1"/>
              <a:t>letra</a:t>
            </a:r>
            <a:r>
              <a:rPr lang="en-US" sz="2400" dirty="0"/>
              <a:t>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8656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122</TotalTime>
  <Words>77</Words>
  <Application>Microsoft Office PowerPoint</Application>
  <PresentationFormat>Widescreen</PresentationFormat>
  <Paragraphs>17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Century Gothic</vt:lpstr>
      <vt:lpstr>Vapor Trail</vt:lpstr>
      <vt:lpstr>BALANGKAS</vt:lpstr>
      <vt:lpstr>balangkas</vt:lpstr>
      <vt:lpstr>Pagbabalangkas </vt:lpstr>
      <vt:lpstr>PARAAN SA PAGGAWA</vt:lpstr>
      <vt:lpstr>PowerPoint Presentation</vt:lpstr>
    </vt:vector>
  </TitlesOfParts>
  <Company>DepEd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BALANGKAS</dc:title>
  <dc:creator>DepED</dc:creator>
  <cp:lastModifiedBy>DepED</cp:lastModifiedBy>
  <cp:revision>2</cp:revision>
  <dcterms:created xsi:type="dcterms:W3CDTF">2017-07-24T23:55:21Z</dcterms:created>
  <dcterms:modified xsi:type="dcterms:W3CDTF">2017-07-25T01:57:44Z</dcterms:modified>
</cp:coreProperties>
</file>