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sldIdLst>
    <p:sldId id="256" r:id="rId2"/>
    <p:sldId id="257" r:id="rId3"/>
    <p:sldId id="258" r:id="rId4"/>
    <p:sldId id="259" r:id="rId5"/>
    <p:sldId id="260" r:id="rId6"/>
    <p:sldId id="264" r:id="rId7"/>
    <p:sldId id="261" r:id="rId8"/>
    <p:sldId id="262" r:id="rId9"/>
    <p:sldId id="263" r:id="rId10"/>
    <p:sldId id="265" r:id="rId11"/>
    <p:sldId id="266" r:id="rId12"/>
    <p:sldId id="268" r:id="rId13"/>
    <p:sldId id="267" r:id="rId1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397" autoAdjust="0"/>
    <p:restoredTop sz="94660"/>
  </p:normalViewPr>
  <p:slideViewPr>
    <p:cSldViewPr snapToGrid="0">
      <p:cViewPr varScale="1">
        <p:scale>
          <a:sx n="71" d="100"/>
          <a:sy n="71" d="100"/>
        </p:scale>
        <p:origin x="642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1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1600" y="1803405"/>
            <a:ext cx="9448800" cy="1825096"/>
          </a:xfrm>
        </p:spPr>
        <p:txBody>
          <a:bodyPr anchor="b">
            <a:normAutofit/>
          </a:bodyPr>
          <a:lstStyle>
            <a:lvl1pPr algn="l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632201"/>
            <a:ext cx="9448800" cy="685800"/>
          </a:xfrm>
        </p:spPr>
        <p:txBody>
          <a:bodyPr>
            <a:normAutofit/>
          </a:bodyPr>
          <a:lstStyle>
            <a:lvl1pPr marL="0" indent="0" algn="l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909561" y="4314328"/>
            <a:ext cx="2910840" cy="374642"/>
          </a:xfrm>
        </p:spPr>
        <p:txBody>
          <a:bodyPr/>
          <a:lstStyle/>
          <a:p>
            <a:fld id="{D0D87FD5-B7B4-4855-B05A-C4BC37DED719}" type="datetimeFigureOut">
              <a:rPr lang="en-US" smtClean="0"/>
              <a:t>2/7/2018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371600" y="4323845"/>
            <a:ext cx="6400800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077200" y="1430866"/>
            <a:ext cx="2743200" cy="365125"/>
          </a:xfrm>
        </p:spPr>
        <p:txBody>
          <a:bodyPr/>
          <a:lstStyle/>
          <a:p>
            <a:fld id="{39DB46C5-0A72-4F59-9CE8-4F0C7D06FC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231546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D87FD5-B7B4-4855-B05A-C4BC37DED719}" type="datetimeFigureOut">
              <a:rPr lang="en-US" smtClean="0"/>
              <a:t>2/7/2018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DB46C5-0A72-4F59-9CE8-4F0C7D06FC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039271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1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753533"/>
            <a:ext cx="10820399" cy="2801935"/>
          </a:xfrm>
        </p:spPr>
        <p:txBody>
          <a:bodyPr anchor="b">
            <a:normAutofit/>
          </a:bodyPr>
          <a:lstStyle>
            <a:lvl1pPr algn="r">
              <a:defRPr sz="4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4467" y="3641725"/>
            <a:ext cx="10490200" cy="955675"/>
          </a:xfrm>
        </p:spPr>
        <p:txBody>
          <a:bodyPr>
            <a:normAutofit/>
          </a:bodyPr>
          <a:lstStyle>
            <a:lvl1pPr marL="0" indent="0" algn="r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814452" y="381000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D0D87FD5-B7B4-4855-B05A-C4BC37DED719}" type="datetimeFigureOut">
              <a:rPr lang="en-US" smtClean="0"/>
              <a:t>2/7/2018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85800" y="381001"/>
            <a:ext cx="6991492" cy="364065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39DB46C5-0A72-4F59-9CE8-4F0C7D06FC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798085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2194559"/>
            <a:ext cx="5334000" cy="40241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2194559"/>
            <a:ext cx="5334000" cy="40241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D87FD5-B7B4-4855-B05A-C4BC37DED719}" type="datetimeFigureOut">
              <a:rPr lang="en-US" smtClean="0"/>
              <a:t>2/7/2018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DB46C5-0A72-4F59-9CE8-4F0C7D06FC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319095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95600" y="762000"/>
            <a:ext cx="8610600" cy="12954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4409" y="2183802"/>
            <a:ext cx="5079991" cy="823912"/>
          </a:xfrm>
        </p:spPr>
        <p:txBody>
          <a:bodyPr anchor="b">
            <a:norm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5800" y="3132666"/>
            <a:ext cx="5311775" cy="3086019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00800" y="2183802"/>
            <a:ext cx="5105400" cy="823912"/>
          </a:xfrm>
        </p:spPr>
        <p:txBody>
          <a:bodyPr anchor="b">
            <a:norm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3132666"/>
            <a:ext cx="5334000" cy="3086019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D87FD5-B7B4-4855-B05A-C4BC37DED719}" type="datetimeFigureOut">
              <a:rPr lang="en-US" smtClean="0"/>
              <a:t>2/7/2018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DB46C5-0A72-4F59-9CE8-4F0C7D06FC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695738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D87FD5-B7B4-4855-B05A-C4BC37DED719}" type="datetimeFigureOut">
              <a:rPr lang="en-US" smtClean="0"/>
              <a:t>2/7/2018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DB46C5-0A72-4F59-9CE8-4F0C7D06FC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762153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D87FD5-B7B4-4855-B05A-C4BC37DED719}" type="datetimeFigureOut">
              <a:rPr lang="en-US" smtClean="0"/>
              <a:t>2/7/2018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DB46C5-0A72-4F59-9CE8-4F0C7D06FC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487530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524000"/>
            <a:ext cx="4114800" cy="1600200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95582" y="746759"/>
            <a:ext cx="6510618" cy="5471925"/>
          </a:xfrm>
        </p:spPr>
        <p:txBody>
          <a:bodyPr anchor="ctr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3124199"/>
            <a:ext cx="4114800" cy="309448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D87FD5-B7B4-4855-B05A-C4BC37DED719}" type="datetimeFigureOut">
              <a:rPr lang="en-US" smtClean="0"/>
              <a:t>2/7/2018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DB46C5-0A72-4F59-9CE8-4F0C7D06FC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310190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524000"/>
            <a:ext cx="6873240" cy="1600200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861238" y="751241"/>
            <a:ext cx="3644962" cy="5467443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3124199"/>
            <a:ext cx="6873240" cy="309448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D87FD5-B7B4-4855-B05A-C4BC37DED719}" type="datetimeFigureOut">
              <a:rPr lang="en-US" smtClean="0"/>
              <a:t>2/7/2018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DB46C5-0A72-4F59-9CE8-4F0C7D06FC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987807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77" y="4697360"/>
            <a:ext cx="10822034" cy="819355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81727" y="941439"/>
            <a:ext cx="10821840" cy="3478161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5516715"/>
            <a:ext cx="10820400" cy="701969"/>
          </a:xfrm>
        </p:spPr>
        <p:txBody>
          <a:bodyPr/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D87FD5-B7B4-4855-B05A-C4BC37DED719}" type="datetimeFigureOut">
              <a:rPr lang="en-US" smtClean="0"/>
              <a:t>2/7/2018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DB46C5-0A72-4F59-9CE8-4F0C7D06FC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758365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C1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753532"/>
            <a:ext cx="10820400" cy="2802467"/>
          </a:xfrm>
        </p:spPr>
        <p:txBody>
          <a:bodyPr anchor="ctr"/>
          <a:lstStyle>
            <a:lvl1pPr algn="l"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4467" y="3649133"/>
            <a:ext cx="10130516" cy="999067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814452" y="381000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D0D87FD5-B7B4-4855-B05A-C4BC37DED719}" type="datetimeFigureOut">
              <a:rPr lang="en-US" smtClean="0"/>
              <a:t>2/7/2018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685800" y="379941"/>
            <a:ext cx="6991492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39DB46C5-0A72-4F59-9CE8-4F0C7D06FC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198522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C1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4467" y="753533"/>
            <a:ext cx="10151533" cy="2604495"/>
          </a:xfrm>
        </p:spPr>
        <p:txBody>
          <a:bodyPr anchor="ctr"/>
          <a:lstStyle>
            <a:lvl1pPr algn="l"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303865" y="3365556"/>
            <a:ext cx="9592736" cy="44444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4467" y="3959862"/>
            <a:ext cx="10151533" cy="679871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814452" y="381000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D0D87FD5-B7B4-4855-B05A-C4BC37DED719}" type="datetimeFigureOut">
              <a:rPr lang="en-US" smtClean="0"/>
              <a:t>2/7/2018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685800" y="379941"/>
            <a:ext cx="6991492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39DB46C5-0A72-4F59-9CE8-4F0C7D06FC2C}" type="slidenum">
              <a:rPr lang="en-US" smtClean="0"/>
              <a:t>‹#›</a:t>
            </a:fld>
            <a:endParaRPr lang="en-US"/>
          </a:p>
        </p:txBody>
      </p:sp>
      <p:sp>
        <p:nvSpPr>
          <p:cNvPr id="9" name="TextBox 8"/>
          <p:cNvSpPr txBox="1"/>
          <p:nvPr/>
        </p:nvSpPr>
        <p:spPr>
          <a:xfrm>
            <a:off x="476250" y="93345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984230" y="270129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36682504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1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4495" y="1124701"/>
            <a:ext cx="10146186" cy="2511835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4467" y="3648315"/>
            <a:ext cx="10144654" cy="999885"/>
          </a:xfrm>
        </p:spPr>
        <p:txBody>
          <a:bodyPr anchor="t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814452" y="378883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D0D87FD5-B7B4-4855-B05A-C4BC37DED719}" type="datetimeFigureOut">
              <a:rPr lang="en-US" smtClean="0"/>
              <a:t>2/7/2018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685800" y="378883"/>
            <a:ext cx="6991492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39DB46C5-0A72-4F59-9CE8-4F0C7D06FC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943615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2895600" y="761999"/>
            <a:ext cx="8610599" cy="130386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685800" y="2202080"/>
            <a:ext cx="3456432" cy="617320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685799" y="2904565"/>
            <a:ext cx="3456432" cy="331413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368800" y="2201333"/>
            <a:ext cx="3456432" cy="626534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366858" y="2904067"/>
            <a:ext cx="3456432" cy="331461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8051800" y="2192866"/>
            <a:ext cx="3456432" cy="626534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8051801" y="2904565"/>
            <a:ext cx="3456432" cy="331413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D87FD5-B7B4-4855-B05A-C4BC37DED719}" type="datetimeFigureOut">
              <a:rPr lang="en-US" smtClean="0"/>
              <a:t>2/7/2018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DB46C5-0A72-4F59-9CE8-4F0C7D06FC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078792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2895600" y="762000"/>
            <a:ext cx="8610599" cy="12954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688618" y="4191000"/>
            <a:ext cx="3451582" cy="682765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88618" y="2362200"/>
            <a:ext cx="3451582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688618" y="4873764"/>
            <a:ext cx="3451582" cy="1344921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374263" y="4191000"/>
            <a:ext cx="3448935" cy="682765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374263" y="2362200"/>
            <a:ext cx="3448936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374264" y="4873763"/>
            <a:ext cx="3448935" cy="1344921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8049731" y="4191000"/>
            <a:ext cx="3456469" cy="682765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8049855" y="2362200"/>
            <a:ext cx="3447878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8049731" y="4873761"/>
            <a:ext cx="3452445" cy="1344921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D87FD5-B7B4-4855-B05A-C4BC37DED719}" type="datetimeFigureOut">
              <a:rPr lang="en-US" smtClean="0"/>
              <a:t>2/7/2018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DB46C5-0A72-4F59-9CE8-4F0C7D06FC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678885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2194559"/>
            <a:ext cx="10820400" cy="40241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D87FD5-B7B4-4855-B05A-C4BC37DED719}" type="datetimeFigureOut">
              <a:rPr lang="en-US" smtClean="0"/>
              <a:t>2/7/2018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DB46C5-0A72-4F59-9CE8-4F0C7D06FC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619206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C1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448800" y="745066"/>
            <a:ext cx="2057400" cy="3903133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24466" y="745067"/>
            <a:ext cx="8204201" cy="3903133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814452" y="379941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D0D87FD5-B7B4-4855-B05A-C4BC37DED719}" type="datetimeFigureOut">
              <a:rPr lang="en-US" smtClean="0"/>
              <a:t>2/7/2018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85800" y="381000"/>
            <a:ext cx="6991492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39DB46C5-0A72-4F59-9CE8-4F0C7D06FC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661652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1-HD-TOP.png"/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144145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895600" y="764373"/>
            <a:ext cx="8610600" cy="12930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2194560"/>
            <a:ext cx="10820400" cy="402412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595360" y="6356350"/>
            <a:ext cx="291084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0D87FD5-B7B4-4855-B05A-C4BC37DED719}" type="datetimeFigureOut">
              <a:rPr lang="en-US" smtClean="0"/>
              <a:t>2/7/2018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5800" y="6355845"/>
            <a:ext cx="7772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63000" y="38100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9DB46C5-0A72-4F59-9CE8-4F0C7D06FC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2617572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  <p:sldLayoutId id="2147483708" r:id="rId12"/>
    <p:sldLayoutId id="2147483709" r:id="rId13"/>
    <p:sldLayoutId id="2147483710" r:id="rId14"/>
    <p:sldLayoutId id="2147483711" r:id="rId15"/>
    <p:sldLayoutId id="2147483712" r:id="rId16"/>
    <p:sldLayoutId id="2147483713" r:id="rId17"/>
  </p:sldLayoutIdLst>
  <p:txStyles>
    <p:titleStyle>
      <a:lvl1pPr algn="r" defTabSz="914400" rtl="0" eaLnBrk="1" latinLnBrk="0" hangingPunct="1">
        <a:lnSpc>
          <a:spcPct val="90000"/>
        </a:lnSpc>
        <a:spcBef>
          <a:spcPct val="0"/>
        </a:spcBef>
        <a:buNone/>
        <a:defRPr sz="4000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83341" y="2492905"/>
            <a:ext cx="9448800" cy="1825096"/>
          </a:xfrm>
        </p:spPr>
        <p:txBody>
          <a:bodyPr>
            <a:normAutofit fontScale="90000"/>
          </a:bodyPr>
          <a:lstStyle/>
          <a:p>
            <a:pPr algn="ctr"/>
            <a:r>
              <a:rPr lang="en-US" b="1" dirty="0" smtClean="0"/>
              <a:t/>
            </a:r>
            <a:br>
              <a:rPr lang="en-US" b="1" dirty="0" smtClean="0"/>
            </a:br>
            <a:r>
              <a:rPr lang="en-US" b="1" dirty="0" err="1" smtClean="0"/>
              <a:t>Katangian</a:t>
            </a:r>
            <a:r>
              <a:rPr lang="en-US" b="1" dirty="0" smtClean="0"/>
              <a:t> ng </a:t>
            </a:r>
            <a:r>
              <a:rPr lang="en-US" b="1" dirty="0" err="1" smtClean="0"/>
              <a:t>isang</a:t>
            </a:r>
            <a:r>
              <a:rPr lang="en-US" b="1" dirty="0" smtClean="0"/>
              <a:t> </a:t>
            </a:r>
            <a:r>
              <a:rPr lang="en-US" b="1" dirty="0" err="1" smtClean="0"/>
              <a:t>matagumpay</a:t>
            </a:r>
            <a:r>
              <a:rPr lang="en-US" b="1" dirty="0" smtClean="0"/>
              <a:t> </a:t>
            </a:r>
            <a:r>
              <a:rPr lang="en-US" b="1" dirty="0" err="1" smtClean="0"/>
              <a:t>na</a:t>
            </a:r>
            <a:r>
              <a:rPr lang="en-US" b="1" dirty="0" smtClean="0"/>
              <a:t> </a:t>
            </a:r>
            <a:r>
              <a:rPr lang="en-US" b="1" dirty="0" err="1" smtClean="0"/>
              <a:t>negosyante</a:t>
            </a:r>
            <a:endParaRPr lang="en-US" b="1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74703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5400" b="1" dirty="0"/>
              <a:t>Independence</a:t>
            </a:r>
            <a:endParaRPr lang="en-US" sz="5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>
              <a:buFont typeface="Wingdings" panose="05000000000000000000" pitchFamily="2" charset="2"/>
              <a:buChar char="Ø"/>
            </a:pPr>
            <a:r>
              <a:rPr lang="en-US" sz="2400" dirty="0" smtClean="0"/>
              <a:t> </a:t>
            </a:r>
            <a:r>
              <a:rPr lang="en-US" sz="2400" dirty="0" err="1"/>
              <a:t>ito</a:t>
            </a:r>
            <a:r>
              <a:rPr lang="en-US" sz="2400" dirty="0"/>
              <a:t> </a:t>
            </a:r>
            <a:r>
              <a:rPr lang="en-US" sz="2400" dirty="0" err="1"/>
              <a:t>ang</a:t>
            </a:r>
            <a:r>
              <a:rPr lang="en-US" sz="2400" dirty="0"/>
              <a:t> </a:t>
            </a:r>
            <a:r>
              <a:rPr lang="en-US" sz="2400" dirty="0" err="1"/>
              <a:t>pinaka-karaniwang</a:t>
            </a:r>
            <a:r>
              <a:rPr lang="en-US" sz="2400" dirty="0"/>
              <a:t> denominator ng </a:t>
            </a:r>
            <a:r>
              <a:rPr lang="en-US" sz="2400" dirty="0" err="1"/>
              <a:t>lahat</a:t>
            </a:r>
            <a:r>
              <a:rPr lang="en-US" sz="2400" dirty="0"/>
              <a:t> ng </a:t>
            </a:r>
            <a:r>
              <a:rPr lang="en-US" sz="2400" dirty="0" err="1"/>
              <a:t>mga</a:t>
            </a:r>
            <a:r>
              <a:rPr lang="en-US" sz="2400" dirty="0"/>
              <a:t> </a:t>
            </a:r>
            <a:r>
              <a:rPr lang="en-US" sz="2400" dirty="0" err="1"/>
              <a:t>negosyante</a:t>
            </a:r>
            <a:r>
              <a:rPr lang="en-US" sz="2400" dirty="0"/>
              <a:t>. Gusto </a:t>
            </a:r>
            <a:r>
              <a:rPr lang="en-US" sz="2400" dirty="0" err="1"/>
              <a:t>nilang</a:t>
            </a:r>
            <a:r>
              <a:rPr lang="en-US" sz="2400" dirty="0"/>
              <a:t> </a:t>
            </a:r>
            <a:r>
              <a:rPr lang="en-US" sz="2400" dirty="0" err="1"/>
              <a:t>sakupin</a:t>
            </a:r>
            <a:r>
              <a:rPr lang="en-US" sz="2400" dirty="0"/>
              <a:t> </a:t>
            </a:r>
            <a:r>
              <a:rPr lang="en-US" sz="2400" dirty="0" err="1"/>
              <a:t>ang</a:t>
            </a:r>
            <a:r>
              <a:rPr lang="en-US" sz="2400" dirty="0"/>
              <a:t> control ng </a:t>
            </a:r>
            <a:r>
              <a:rPr lang="en-US" sz="2400" dirty="0" err="1"/>
              <a:t>kanilang</a:t>
            </a:r>
            <a:r>
              <a:rPr lang="en-US" sz="2400" dirty="0"/>
              <a:t> </a:t>
            </a:r>
            <a:r>
              <a:rPr lang="en-US" sz="2400" dirty="0" err="1"/>
              <a:t>hinaharap</a:t>
            </a:r>
            <a:r>
              <a:rPr lang="en-US" sz="2400" dirty="0"/>
              <a:t> or </a:t>
            </a:r>
            <a:r>
              <a:rPr lang="en-US" sz="2400" dirty="0" err="1"/>
              <a:t>kinabukasan</a:t>
            </a:r>
            <a:r>
              <a:rPr lang="en-US" sz="2400" dirty="0"/>
              <a:t>; kaya </a:t>
            </a:r>
            <a:r>
              <a:rPr lang="en-US" sz="2400" dirty="0" err="1"/>
              <a:t>nagpasya</a:t>
            </a:r>
            <a:r>
              <a:rPr lang="en-US" sz="2400" dirty="0"/>
              <a:t> </a:t>
            </a:r>
            <a:r>
              <a:rPr lang="en-US" sz="2400" dirty="0" err="1"/>
              <a:t>sila</a:t>
            </a:r>
            <a:r>
              <a:rPr lang="en-US" sz="2400" dirty="0"/>
              <a:t> </a:t>
            </a:r>
            <a:r>
              <a:rPr lang="en-US" sz="2400" dirty="0" err="1"/>
              <a:t>upang</a:t>
            </a:r>
            <a:r>
              <a:rPr lang="en-US" sz="2400" dirty="0"/>
              <a:t> </a:t>
            </a:r>
            <a:r>
              <a:rPr lang="en-US" sz="2400" dirty="0" err="1"/>
              <a:t>maging</a:t>
            </a:r>
            <a:r>
              <a:rPr lang="en-US" sz="2400" dirty="0"/>
              <a:t> </a:t>
            </a:r>
            <a:r>
              <a:rPr lang="en-US" sz="2400" dirty="0" err="1"/>
              <a:t>kanilang</a:t>
            </a:r>
            <a:r>
              <a:rPr lang="en-US" sz="2400" dirty="0"/>
              <a:t> </a:t>
            </a:r>
            <a:r>
              <a:rPr lang="en-US" sz="2400" dirty="0" err="1"/>
              <a:t>sariling</a:t>
            </a:r>
            <a:r>
              <a:rPr lang="en-US" sz="2400" dirty="0"/>
              <a:t> </a:t>
            </a:r>
            <a:r>
              <a:rPr lang="en-US" sz="2400" dirty="0" err="1"/>
              <a:t>mga</a:t>
            </a:r>
            <a:r>
              <a:rPr lang="en-US" sz="2400" dirty="0"/>
              <a:t> boss </a:t>
            </a:r>
            <a:r>
              <a:rPr lang="en-US" sz="2400" dirty="0" err="1"/>
              <a:t>sa</a:t>
            </a:r>
            <a:r>
              <a:rPr lang="en-US" sz="2400" dirty="0"/>
              <a:t> </a:t>
            </a:r>
            <a:r>
              <a:rPr lang="en-US" sz="2400" dirty="0" err="1"/>
              <a:t>halip</a:t>
            </a:r>
            <a:r>
              <a:rPr lang="en-US" sz="2400" dirty="0"/>
              <a:t> </a:t>
            </a:r>
            <a:r>
              <a:rPr lang="en-US" sz="2400" dirty="0" err="1"/>
              <a:t>na</a:t>
            </a:r>
            <a:r>
              <a:rPr lang="en-US" sz="2400" dirty="0"/>
              <a:t> </a:t>
            </a:r>
            <a:r>
              <a:rPr lang="en-US" sz="2400" dirty="0" err="1"/>
              <a:t>nagtratrabaho</a:t>
            </a:r>
            <a:r>
              <a:rPr lang="en-US" sz="2400" dirty="0"/>
              <a:t> </a:t>
            </a:r>
            <a:r>
              <a:rPr lang="en-US" sz="2400" dirty="0" err="1"/>
              <a:t>sa</a:t>
            </a:r>
            <a:r>
              <a:rPr lang="en-US" sz="2400" dirty="0"/>
              <a:t> </a:t>
            </a:r>
            <a:r>
              <a:rPr lang="en-US" sz="2400" dirty="0" err="1"/>
              <a:t>ilalim</a:t>
            </a:r>
            <a:r>
              <a:rPr lang="en-US" sz="2400" dirty="0"/>
              <a:t> ng </a:t>
            </a:r>
            <a:r>
              <a:rPr lang="en-US" sz="2400" dirty="0" err="1"/>
              <a:t>isang</a:t>
            </a:r>
            <a:r>
              <a:rPr lang="en-US" sz="2400" dirty="0"/>
              <a:t> boss. </a:t>
            </a:r>
            <a:r>
              <a:rPr lang="en-US" sz="2400" dirty="0" err="1"/>
              <a:t>Ang</a:t>
            </a:r>
            <a:r>
              <a:rPr lang="en-US" sz="2400" dirty="0"/>
              <a:t> </a:t>
            </a:r>
            <a:r>
              <a:rPr lang="en-US" sz="2400" dirty="0" err="1"/>
              <a:t>isang</a:t>
            </a:r>
            <a:r>
              <a:rPr lang="en-US" sz="2400" dirty="0"/>
              <a:t> </a:t>
            </a:r>
            <a:r>
              <a:rPr lang="en-US" sz="2400" dirty="0" err="1"/>
              <a:t>negosyante</a:t>
            </a:r>
            <a:r>
              <a:rPr lang="en-US" sz="2400" dirty="0"/>
              <a:t> ay may </a:t>
            </a:r>
            <a:r>
              <a:rPr lang="en-US" sz="2400" dirty="0" err="1"/>
              <a:t>isang</a:t>
            </a:r>
            <a:r>
              <a:rPr lang="en-US" sz="2400" dirty="0"/>
              <a:t> </a:t>
            </a:r>
            <a:r>
              <a:rPr lang="en-US" sz="2400" dirty="0" err="1"/>
              <a:t>malakas</a:t>
            </a:r>
            <a:r>
              <a:rPr lang="en-US" sz="2400" dirty="0"/>
              <a:t> </a:t>
            </a:r>
            <a:r>
              <a:rPr lang="en-US" sz="2400" dirty="0" err="1"/>
              <a:t>na</a:t>
            </a:r>
            <a:r>
              <a:rPr lang="en-US" sz="2400" dirty="0"/>
              <a:t> </a:t>
            </a:r>
            <a:r>
              <a:rPr lang="en-US" sz="2400" dirty="0" err="1"/>
              <a:t>pakiramdam</a:t>
            </a:r>
            <a:r>
              <a:rPr lang="en-US" sz="2400" dirty="0"/>
              <a:t> ng </a:t>
            </a:r>
            <a:r>
              <a:rPr lang="en-US" sz="2400" dirty="0" err="1"/>
              <a:t>pagsasarili</a:t>
            </a:r>
            <a:r>
              <a:rPr lang="en-US" sz="2400" dirty="0"/>
              <a:t> at </a:t>
            </a:r>
            <a:r>
              <a:rPr lang="en-US" sz="2400" dirty="0" err="1"/>
              <a:t>lumakad</a:t>
            </a:r>
            <a:r>
              <a:rPr lang="en-US" sz="2400" dirty="0"/>
              <a:t> </a:t>
            </a:r>
            <a:r>
              <a:rPr lang="en-US" sz="2400" dirty="0" err="1"/>
              <a:t>pasulong</a:t>
            </a:r>
            <a:r>
              <a:rPr lang="en-US" sz="2400" dirty="0"/>
              <a:t> </a:t>
            </a:r>
            <a:r>
              <a:rPr lang="en-US" sz="2400" dirty="0" err="1"/>
              <a:t>na</a:t>
            </a:r>
            <a:r>
              <a:rPr lang="en-US" sz="2400" dirty="0"/>
              <a:t> may </a:t>
            </a:r>
            <a:r>
              <a:rPr lang="en-US" sz="2400" dirty="0" err="1"/>
              <a:t>isang</a:t>
            </a:r>
            <a:r>
              <a:rPr lang="en-US" sz="2400" dirty="0"/>
              <a:t> </a:t>
            </a:r>
            <a:r>
              <a:rPr lang="en-US" sz="2400" dirty="0" err="1"/>
              <a:t>layunin</a:t>
            </a:r>
            <a:r>
              <a:rPr lang="en-US" sz="2400" dirty="0"/>
              <a:t> at </a:t>
            </a:r>
            <a:r>
              <a:rPr lang="en-US" sz="2400" dirty="0" err="1"/>
              <a:t>iyon</a:t>
            </a:r>
            <a:r>
              <a:rPr lang="en-US" sz="2400" dirty="0"/>
              <a:t> ay </a:t>
            </a:r>
            <a:r>
              <a:rPr lang="en-US" sz="2400" dirty="0" err="1"/>
              <a:t>upang</a:t>
            </a:r>
            <a:r>
              <a:rPr lang="en-US" sz="2400" dirty="0"/>
              <a:t> </a:t>
            </a:r>
            <a:r>
              <a:rPr lang="en-US" sz="2400" dirty="0" err="1"/>
              <a:t>kumita</a:t>
            </a:r>
            <a:r>
              <a:rPr lang="en-US" sz="2400" dirty="0"/>
              <a:t> ng </a:t>
            </a:r>
            <a:r>
              <a:rPr lang="en-US" sz="2400" dirty="0" err="1"/>
              <a:t>pera</a:t>
            </a:r>
            <a:r>
              <a:rPr lang="en-US" sz="2400" dirty="0"/>
              <a:t> </a:t>
            </a:r>
            <a:r>
              <a:rPr lang="en-US" sz="2400" dirty="0" err="1"/>
              <a:t>sa</a:t>
            </a:r>
            <a:r>
              <a:rPr lang="en-US" sz="2400" dirty="0"/>
              <a:t> </a:t>
            </a:r>
            <a:r>
              <a:rPr lang="en-US" sz="2400" dirty="0" err="1"/>
              <a:t>pamamagitan</a:t>
            </a:r>
            <a:r>
              <a:rPr lang="en-US" sz="2400" dirty="0"/>
              <a:t> ng </a:t>
            </a:r>
            <a:r>
              <a:rPr lang="en-US" sz="2400" dirty="0" err="1"/>
              <a:t>kanyang</a:t>
            </a:r>
            <a:r>
              <a:rPr lang="en-US" sz="2400" dirty="0"/>
              <a:t> </a:t>
            </a:r>
            <a:r>
              <a:rPr lang="en-US" sz="2400" dirty="0" err="1"/>
              <a:t>sariling</a:t>
            </a:r>
            <a:r>
              <a:rPr lang="en-US" sz="2400" dirty="0"/>
              <a:t> </a:t>
            </a:r>
            <a:r>
              <a:rPr lang="en-US" sz="2400" dirty="0" err="1"/>
              <a:t>paraan</a:t>
            </a:r>
            <a:r>
              <a:rPr lang="en-US" sz="2400" dirty="0"/>
              <a:t> at </a:t>
            </a:r>
            <a:r>
              <a:rPr lang="en-US" sz="2400" dirty="0" err="1"/>
              <a:t>pagsusumikap</a:t>
            </a:r>
            <a:r>
              <a:rPr lang="en-US" sz="24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1900295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764373"/>
            <a:ext cx="10820400" cy="1293028"/>
          </a:xfrm>
        </p:spPr>
        <p:txBody>
          <a:bodyPr>
            <a:noAutofit/>
          </a:bodyPr>
          <a:lstStyle/>
          <a:p>
            <a:r>
              <a:rPr lang="en-US" sz="4800" b="1" dirty="0"/>
              <a:t>Persistence and Determination</a:t>
            </a:r>
            <a:endParaRPr lang="en-US" sz="4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>
              <a:buFont typeface="Wingdings" panose="05000000000000000000" pitchFamily="2" charset="2"/>
              <a:buChar char="Ø"/>
            </a:pPr>
            <a:r>
              <a:rPr lang="en-US" sz="2400" dirty="0" smtClean="0"/>
              <a:t> </a:t>
            </a:r>
            <a:r>
              <a:rPr lang="en-US" sz="2400" dirty="0" err="1"/>
              <a:t>ang</a:t>
            </a:r>
            <a:r>
              <a:rPr lang="en-US" sz="2400" dirty="0"/>
              <a:t> </a:t>
            </a:r>
            <a:r>
              <a:rPr lang="en-US" sz="2400" dirty="0" err="1"/>
              <a:t>mundo</a:t>
            </a:r>
            <a:r>
              <a:rPr lang="en-US" sz="2400" dirty="0"/>
              <a:t> ng entrepreneurship ay </a:t>
            </a:r>
            <a:r>
              <a:rPr lang="en-US" sz="2400" dirty="0" err="1"/>
              <a:t>puno</a:t>
            </a:r>
            <a:r>
              <a:rPr lang="en-US" sz="2400" dirty="0"/>
              <a:t> ng may </a:t>
            </a:r>
            <a:r>
              <a:rPr lang="en-US" sz="2400" dirty="0" err="1"/>
              <a:t>parehong</a:t>
            </a:r>
            <a:r>
              <a:rPr lang="en-US" sz="2400" dirty="0"/>
              <a:t> </a:t>
            </a:r>
            <a:r>
              <a:rPr lang="en-US" sz="2400" dirty="0" err="1"/>
              <a:t>mga</a:t>
            </a:r>
            <a:r>
              <a:rPr lang="en-US" sz="2400" dirty="0"/>
              <a:t> </a:t>
            </a:r>
            <a:r>
              <a:rPr lang="en-US" sz="2400" dirty="0" err="1"/>
              <a:t>tagumpay</a:t>
            </a:r>
            <a:r>
              <a:rPr lang="en-US" sz="2400" dirty="0"/>
              <a:t> at </a:t>
            </a:r>
            <a:r>
              <a:rPr lang="en-US" sz="2400" dirty="0" err="1"/>
              <a:t>kabiguan</a:t>
            </a:r>
            <a:r>
              <a:rPr lang="en-US" sz="2400" dirty="0"/>
              <a:t>. </a:t>
            </a:r>
            <a:r>
              <a:rPr lang="en-US" sz="2400" dirty="0" err="1"/>
              <a:t>Ang</a:t>
            </a:r>
            <a:r>
              <a:rPr lang="en-US" sz="2400" dirty="0"/>
              <a:t> </a:t>
            </a:r>
            <a:r>
              <a:rPr lang="en-US" sz="2400" dirty="0" err="1"/>
              <a:t>isang</a:t>
            </a:r>
            <a:r>
              <a:rPr lang="en-US" sz="2400" dirty="0"/>
              <a:t> </a:t>
            </a:r>
            <a:r>
              <a:rPr lang="en-US" sz="2400" dirty="0" err="1"/>
              <a:t>mahalagang</a:t>
            </a:r>
            <a:r>
              <a:rPr lang="en-US" sz="2400" dirty="0"/>
              <a:t> </a:t>
            </a:r>
            <a:r>
              <a:rPr lang="en-US" sz="2400" dirty="0" err="1"/>
              <a:t>kalidad</a:t>
            </a:r>
            <a:r>
              <a:rPr lang="en-US" sz="2400" dirty="0"/>
              <a:t> ng </a:t>
            </a:r>
            <a:r>
              <a:rPr lang="en-US" sz="2400" dirty="0" err="1"/>
              <a:t>isang</a:t>
            </a:r>
            <a:r>
              <a:rPr lang="en-US" sz="2400" dirty="0"/>
              <a:t> </a:t>
            </a:r>
            <a:r>
              <a:rPr lang="en-US" sz="2400" dirty="0" err="1"/>
              <a:t>matagumpay</a:t>
            </a:r>
            <a:r>
              <a:rPr lang="en-US" sz="2400" dirty="0"/>
              <a:t> </a:t>
            </a:r>
            <a:r>
              <a:rPr lang="en-US" sz="2400" dirty="0" err="1"/>
              <a:t>na</a:t>
            </a:r>
            <a:r>
              <a:rPr lang="en-US" sz="2400" dirty="0"/>
              <a:t> </a:t>
            </a:r>
            <a:r>
              <a:rPr lang="en-US" sz="2400" dirty="0" err="1"/>
              <a:t>negosyante</a:t>
            </a:r>
            <a:r>
              <a:rPr lang="en-US" sz="2400" dirty="0"/>
              <a:t> ay </a:t>
            </a:r>
            <a:r>
              <a:rPr lang="en-US" sz="2400" dirty="0" err="1"/>
              <a:t>ang</a:t>
            </a:r>
            <a:r>
              <a:rPr lang="en-US" sz="2400" dirty="0"/>
              <a:t> </a:t>
            </a:r>
            <a:r>
              <a:rPr lang="en-US" sz="2400" dirty="0" err="1" smtClean="0"/>
              <a:t>tiya</a:t>
            </a:r>
            <a:r>
              <a:rPr lang="en-US" sz="2400" dirty="0" smtClean="0"/>
              <a:t> or persistence </a:t>
            </a:r>
            <a:r>
              <a:rPr lang="en-US" sz="2400" dirty="0" err="1"/>
              <a:t>upang</a:t>
            </a:r>
            <a:r>
              <a:rPr lang="en-US" sz="2400" dirty="0"/>
              <a:t> </a:t>
            </a:r>
            <a:r>
              <a:rPr lang="en-US" sz="2400" dirty="0" err="1"/>
              <a:t>magpatuloy</a:t>
            </a:r>
            <a:r>
              <a:rPr lang="en-US" sz="2400" dirty="0"/>
              <a:t> </a:t>
            </a:r>
            <a:r>
              <a:rPr lang="en-US" sz="2400" dirty="0" err="1"/>
              <a:t>gawin</a:t>
            </a:r>
            <a:r>
              <a:rPr lang="en-US" sz="2400" dirty="0"/>
              <a:t> </a:t>
            </a:r>
            <a:r>
              <a:rPr lang="en-US" sz="2400" dirty="0" err="1"/>
              <a:t>ang</a:t>
            </a:r>
            <a:r>
              <a:rPr lang="en-US" sz="2400" dirty="0"/>
              <a:t> </a:t>
            </a:r>
            <a:r>
              <a:rPr lang="en-US" sz="2400" dirty="0" err="1"/>
              <a:t>kanyang</a:t>
            </a:r>
            <a:r>
              <a:rPr lang="en-US" sz="2400" dirty="0"/>
              <a:t> </a:t>
            </a:r>
            <a:r>
              <a:rPr lang="en-US" sz="2400" dirty="0" err="1"/>
              <a:t>mga</a:t>
            </a:r>
            <a:r>
              <a:rPr lang="en-US" sz="2400" dirty="0"/>
              <a:t> </a:t>
            </a:r>
            <a:r>
              <a:rPr lang="en-US" sz="2400" dirty="0" err="1"/>
              <a:t>layunin</a:t>
            </a:r>
            <a:r>
              <a:rPr lang="en-US" sz="2400" dirty="0"/>
              <a:t> </a:t>
            </a:r>
            <a:r>
              <a:rPr lang="en-US" sz="2400" dirty="0" err="1"/>
              <a:t>sa</a:t>
            </a:r>
            <a:r>
              <a:rPr lang="en-US" sz="2400" dirty="0"/>
              <a:t> </a:t>
            </a:r>
            <a:r>
              <a:rPr lang="en-US" sz="2400" dirty="0" err="1"/>
              <a:t>kabila</a:t>
            </a:r>
            <a:r>
              <a:rPr lang="en-US" sz="2400" dirty="0"/>
              <a:t> ng </a:t>
            </a:r>
            <a:r>
              <a:rPr lang="en-US" sz="2400" dirty="0" err="1"/>
              <a:t>ilang</a:t>
            </a:r>
            <a:r>
              <a:rPr lang="en-US" sz="2400" dirty="0"/>
              <a:t> </a:t>
            </a:r>
            <a:r>
              <a:rPr lang="en-US" sz="2400" dirty="0" err="1"/>
              <a:t>mga</a:t>
            </a:r>
            <a:r>
              <a:rPr lang="en-US" sz="2400" dirty="0"/>
              <a:t> setbacks at obstacle </a:t>
            </a:r>
            <a:r>
              <a:rPr lang="en-US" sz="2400" dirty="0" err="1"/>
              <a:t>na</a:t>
            </a:r>
            <a:r>
              <a:rPr lang="en-US" sz="2400" dirty="0"/>
              <a:t> </a:t>
            </a:r>
            <a:r>
              <a:rPr lang="en-US" sz="2400" dirty="0" err="1"/>
              <a:t>maaaring</a:t>
            </a:r>
            <a:r>
              <a:rPr lang="en-US" sz="2400" dirty="0"/>
              <a:t> </a:t>
            </a:r>
            <a:r>
              <a:rPr lang="en-US" sz="2400" dirty="0" err="1"/>
              <a:t>siya</a:t>
            </a:r>
            <a:r>
              <a:rPr lang="en-US" sz="2400" dirty="0"/>
              <a:t> ay </a:t>
            </a:r>
            <a:r>
              <a:rPr lang="en-US" sz="2400" dirty="0" err="1"/>
              <a:t>makatagpo</a:t>
            </a:r>
            <a:r>
              <a:rPr lang="en-US" sz="2400" dirty="0"/>
              <a:t> </a:t>
            </a:r>
            <a:r>
              <a:rPr lang="en-US" sz="2400" dirty="0" err="1"/>
              <a:t>sa</a:t>
            </a:r>
            <a:r>
              <a:rPr lang="en-US" sz="2400" dirty="0"/>
              <a:t> </a:t>
            </a:r>
            <a:r>
              <a:rPr lang="en-US" sz="2400" dirty="0" err="1"/>
              <a:t>kalsada</a:t>
            </a:r>
            <a:r>
              <a:rPr lang="en-US" sz="2400" dirty="0"/>
              <a:t>. </a:t>
            </a:r>
            <a:r>
              <a:rPr lang="en-US" sz="2400" dirty="0" err="1"/>
              <a:t>Ang</a:t>
            </a:r>
            <a:r>
              <a:rPr lang="en-US" sz="2400" dirty="0"/>
              <a:t> </a:t>
            </a:r>
            <a:r>
              <a:rPr lang="en-US" sz="2400" dirty="0" err="1"/>
              <a:t>pagtitiyaga</a:t>
            </a:r>
            <a:r>
              <a:rPr lang="en-US" sz="2400" dirty="0"/>
              <a:t> at </a:t>
            </a:r>
            <a:r>
              <a:rPr lang="en-US" sz="2400" dirty="0" err="1"/>
              <a:t>determinasyon</a:t>
            </a:r>
            <a:r>
              <a:rPr lang="en-US" sz="2400" dirty="0"/>
              <a:t> ay </a:t>
            </a:r>
            <a:r>
              <a:rPr lang="en-US" sz="2400" dirty="0" smtClean="0"/>
              <a:t>fuel </a:t>
            </a:r>
            <a:r>
              <a:rPr lang="en-US" sz="2400" dirty="0" err="1"/>
              <a:t>sa</a:t>
            </a:r>
            <a:r>
              <a:rPr lang="en-US" sz="2400" dirty="0"/>
              <a:t> </a:t>
            </a:r>
            <a:r>
              <a:rPr lang="en-US" sz="2400" dirty="0" err="1"/>
              <a:t>pamamagitan</a:t>
            </a:r>
            <a:r>
              <a:rPr lang="en-US" sz="2400" dirty="0"/>
              <a:t> ng </a:t>
            </a:r>
            <a:r>
              <a:rPr lang="en-US" sz="2400" dirty="0" err="1"/>
              <a:t>isang</a:t>
            </a:r>
            <a:r>
              <a:rPr lang="en-US" sz="2400" dirty="0"/>
              <a:t> </a:t>
            </a:r>
            <a:r>
              <a:rPr lang="en-US" sz="2400" dirty="0" smtClean="0"/>
              <a:t>nag-</a:t>
            </a:r>
            <a:r>
              <a:rPr lang="en-US" sz="2400" dirty="0" err="1" smtClean="0"/>
              <a:t>aapoy</a:t>
            </a:r>
            <a:r>
              <a:rPr lang="en-US" sz="2400" dirty="0" smtClean="0"/>
              <a:t> </a:t>
            </a:r>
            <a:r>
              <a:rPr lang="en-US" sz="2400" dirty="0" err="1" smtClean="0"/>
              <a:t>na</a:t>
            </a:r>
            <a:r>
              <a:rPr lang="en-US" sz="2400" dirty="0" smtClean="0"/>
              <a:t> </a:t>
            </a:r>
            <a:r>
              <a:rPr lang="en-US" sz="2400" dirty="0" err="1"/>
              <a:t>pagnanais</a:t>
            </a:r>
            <a:r>
              <a:rPr lang="en-US" sz="2400" dirty="0"/>
              <a:t> </a:t>
            </a:r>
            <a:r>
              <a:rPr lang="en-US" sz="2400" dirty="0" err="1"/>
              <a:t>na</a:t>
            </a:r>
            <a:r>
              <a:rPr lang="en-US" sz="2400" dirty="0"/>
              <a:t> </a:t>
            </a:r>
            <a:r>
              <a:rPr lang="en-US" sz="2400" dirty="0" err="1"/>
              <a:t>makamit</a:t>
            </a:r>
            <a:r>
              <a:rPr lang="en-US" sz="2400" dirty="0"/>
              <a:t> </a:t>
            </a:r>
            <a:r>
              <a:rPr lang="en-US" sz="2400" dirty="0" err="1"/>
              <a:t>ang</a:t>
            </a:r>
            <a:r>
              <a:rPr lang="en-US" sz="2400" dirty="0"/>
              <a:t> </a:t>
            </a:r>
            <a:r>
              <a:rPr lang="en-US" sz="2400" dirty="0" err="1"/>
              <a:t>kanyang</a:t>
            </a:r>
            <a:r>
              <a:rPr lang="en-US" sz="2400" dirty="0"/>
              <a:t> </a:t>
            </a:r>
            <a:r>
              <a:rPr lang="en-US" sz="2400" dirty="0" err="1"/>
              <a:t>mga</a:t>
            </a:r>
            <a:r>
              <a:rPr lang="en-US" sz="2400" dirty="0"/>
              <a:t> </a:t>
            </a:r>
            <a:r>
              <a:rPr lang="en-US" sz="2400" dirty="0" err="1"/>
              <a:t>layunin</a:t>
            </a:r>
            <a:r>
              <a:rPr lang="en-US" sz="2400" dirty="0"/>
              <a:t> ng </a:t>
            </a:r>
            <a:r>
              <a:rPr lang="en-US" sz="2400" dirty="0" err="1" smtClean="0"/>
              <a:t>magtagumpay</a:t>
            </a:r>
            <a:r>
              <a:rPr lang="en-US" sz="2400" dirty="0" smtClean="0"/>
              <a:t> </a:t>
            </a:r>
            <a:r>
              <a:rPr lang="en-US" sz="2400" dirty="0" err="1" smtClean="0"/>
              <a:t>sa</a:t>
            </a:r>
            <a:r>
              <a:rPr lang="en-US" sz="2400" dirty="0" smtClean="0"/>
              <a:t> </a:t>
            </a:r>
            <a:r>
              <a:rPr lang="en-US" sz="2400" dirty="0" err="1"/>
              <a:t>kanyang</a:t>
            </a:r>
            <a:r>
              <a:rPr lang="en-US" sz="2400" dirty="0"/>
              <a:t> </a:t>
            </a:r>
            <a:r>
              <a:rPr lang="en-US" sz="2400" dirty="0" err="1"/>
              <a:t>piniling</a:t>
            </a:r>
            <a:r>
              <a:rPr lang="en-US" sz="2400" dirty="0"/>
              <a:t> </a:t>
            </a:r>
            <a:r>
              <a:rPr lang="en-US" sz="2400" dirty="0" err="1"/>
              <a:t>larangan</a:t>
            </a:r>
            <a:r>
              <a:rPr lang="en-US" sz="2400" dirty="0"/>
              <a:t> ng </a:t>
            </a:r>
            <a:r>
              <a:rPr lang="en-US" sz="2400" dirty="0" err="1"/>
              <a:t>negosyo</a:t>
            </a:r>
            <a:r>
              <a:rPr lang="en-US" sz="24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4763932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400" b="1" dirty="0"/>
              <a:t>Self-Confidence</a:t>
            </a:r>
            <a:endParaRPr lang="en-US" sz="4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>
              <a:buFont typeface="Wingdings" panose="05000000000000000000" pitchFamily="2" charset="2"/>
              <a:buChar char="Ø"/>
            </a:pPr>
            <a:r>
              <a:rPr lang="en-US" sz="2400" dirty="0" smtClean="0"/>
              <a:t> </a:t>
            </a:r>
            <a:r>
              <a:rPr lang="en-US" sz="2400" dirty="0" err="1"/>
              <a:t>kasama</a:t>
            </a:r>
            <a:r>
              <a:rPr lang="en-US" sz="2400" dirty="0"/>
              <a:t> ng </a:t>
            </a:r>
            <a:r>
              <a:rPr lang="en-US" sz="2400" dirty="0" err="1"/>
              <a:t>kasarinlan</a:t>
            </a:r>
            <a:r>
              <a:rPr lang="en-US" sz="2400" dirty="0"/>
              <a:t>, </a:t>
            </a:r>
            <a:r>
              <a:rPr lang="en-US" sz="2400" dirty="0" err="1"/>
              <a:t>ang</a:t>
            </a:r>
            <a:r>
              <a:rPr lang="en-US" sz="2400" dirty="0"/>
              <a:t> </a:t>
            </a:r>
            <a:r>
              <a:rPr lang="en-US" sz="2400" dirty="0" err="1"/>
              <a:t>isang</a:t>
            </a:r>
            <a:r>
              <a:rPr lang="en-US" sz="2400" dirty="0"/>
              <a:t> </a:t>
            </a:r>
            <a:r>
              <a:rPr lang="en-US" sz="2400" dirty="0" err="1"/>
              <a:t>negosyante</a:t>
            </a:r>
            <a:r>
              <a:rPr lang="en-US" sz="2400" dirty="0"/>
              <a:t> ay </a:t>
            </a:r>
            <a:r>
              <a:rPr lang="en-US" sz="2400" dirty="0" err="1"/>
              <a:t>nagtataglay</a:t>
            </a:r>
            <a:r>
              <a:rPr lang="en-US" sz="2400" dirty="0"/>
              <a:t> ng </a:t>
            </a:r>
            <a:r>
              <a:rPr lang="en-US" sz="2400" dirty="0" err="1"/>
              <a:t>tiwala</a:t>
            </a:r>
            <a:r>
              <a:rPr lang="en-US" sz="2400" dirty="0"/>
              <a:t> </a:t>
            </a:r>
            <a:r>
              <a:rPr lang="en-US" sz="2400" dirty="0" err="1"/>
              <a:t>sa</a:t>
            </a:r>
            <a:r>
              <a:rPr lang="en-US" sz="2400" dirty="0"/>
              <a:t> </a:t>
            </a:r>
            <a:r>
              <a:rPr lang="en-US" sz="2400" dirty="0" err="1"/>
              <a:t>sarili</a:t>
            </a:r>
            <a:r>
              <a:rPr lang="en-US" sz="2400" dirty="0"/>
              <a:t>. </a:t>
            </a:r>
            <a:r>
              <a:rPr lang="en-US" sz="2400" dirty="0" err="1"/>
              <a:t>Naniniwala</a:t>
            </a:r>
            <a:r>
              <a:rPr lang="en-US" sz="2400" dirty="0"/>
              <a:t> </a:t>
            </a:r>
            <a:r>
              <a:rPr lang="en-US" sz="2400" dirty="0" err="1"/>
              <a:t>sila</a:t>
            </a:r>
            <a:r>
              <a:rPr lang="en-US" sz="2400" dirty="0"/>
              <a:t> </a:t>
            </a:r>
            <a:r>
              <a:rPr lang="en-US" sz="2400" dirty="0" err="1"/>
              <a:t>sa</a:t>
            </a:r>
            <a:r>
              <a:rPr lang="en-US" sz="2400" dirty="0"/>
              <a:t> </a:t>
            </a:r>
            <a:r>
              <a:rPr lang="en-US" sz="2400" dirty="0" err="1"/>
              <a:t>kanilang</a:t>
            </a:r>
            <a:r>
              <a:rPr lang="en-US" sz="2400" dirty="0"/>
              <a:t> </a:t>
            </a:r>
            <a:r>
              <a:rPr lang="en-US" sz="2400" dirty="0" err="1"/>
              <a:t>mga</a:t>
            </a:r>
            <a:r>
              <a:rPr lang="en-US" sz="2400" dirty="0"/>
              <a:t> </a:t>
            </a:r>
            <a:r>
              <a:rPr lang="en-US" sz="2400" dirty="0" err="1"/>
              <a:t>kakayahan</a:t>
            </a:r>
            <a:r>
              <a:rPr lang="en-US" sz="2400" dirty="0"/>
              <a:t> at </a:t>
            </a:r>
            <a:r>
              <a:rPr lang="en-US" sz="2400" dirty="0" err="1"/>
              <a:t>tinitiyak</a:t>
            </a:r>
            <a:r>
              <a:rPr lang="en-US" sz="2400" dirty="0"/>
              <a:t> </a:t>
            </a:r>
            <a:r>
              <a:rPr lang="en-US" sz="2400" dirty="0" err="1"/>
              <a:t>na</a:t>
            </a:r>
            <a:r>
              <a:rPr lang="en-US" sz="2400" dirty="0"/>
              <a:t> </a:t>
            </a:r>
            <a:r>
              <a:rPr lang="en-US" sz="2400" dirty="0" err="1"/>
              <a:t>sila</a:t>
            </a:r>
            <a:r>
              <a:rPr lang="en-US" sz="2400" dirty="0"/>
              <a:t> ay </a:t>
            </a:r>
            <a:r>
              <a:rPr lang="en-US" sz="2400" dirty="0" err="1"/>
              <a:t>malalagay</a:t>
            </a:r>
            <a:r>
              <a:rPr lang="en-US" sz="2400" dirty="0"/>
              <a:t> </a:t>
            </a:r>
            <a:r>
              <a:rPr lang="en-US" sz="2400" dirty="0" err="1"/>
              <a:t>sa</a:t>
            </a:r>
            <a:r>
              <a:rPr lang="en-US" sz="2400" dirty="0"/>
              <a:t> </a:t>
            </a:r>
            <a:r>
              <a:rPr lang="en-US" sz="2400" dirty="0" err="1"/>
              <a:t>kanilang</a:t>
            </a:r>
            <a:r>
              <a:rPr lang="en-US" sz="2400" dirty="0"/>
              <a:t> </a:t>
            </a:r>
            <a:r>
              <a:rPr lang="en-US" sz="2400" dirty="0" err="1"/>
              <a:t>mahusay</a:t>
            </a:r>
            <a:r>
              <a:rPr lang="en-US" sz="2400" dirty="0"/>
              <a:t> </a:t>
            </a:r>
            <a:r>
              <a:rPr lang="en-US" sz="2400" dirty="0" err="1"/>
              <a:t>na</a:t>
            </a:r>
            <a:r>
              <a:rPr lang="en-US" sz="2400" dirty="0"/>
              <a:t> </a:t>
            </a:r>
            <a:r>
              <a:rPr lang="en-US" sz="2400" dirty="0" err="1"/>
              <a:t>pagsususmikap</a:t>
            </a:r>
            <a:r>
              <a:rPr lang="en-US" sz="2400" dirty="0"/>
              <a:t> into their particular endeavors at </a:t>
            </a:r>
            <a:r>
              <a:rPr lang="en-US" sz="2400" dirty="0" err="1"/>
              <a:t>gayon</a:t>
            </a:r>
            <a:r>
              <a:rPr lang="en-US" sz="2400" dirty="0"/>
              <a:t> din </a:t>
            </a:r>
            <a:r>
              <a:rPr lang="en-US" sz="2400" dirty="0" err="1"/>
              <a:t>inaasahan</a:t>
            </a:r>
            <a:r>
              <a:rPr lang="en-US" sz="2400" dirty="0"/>
              <a:t> </a:t>
            </a:r>
            <a:r>
              <a:rPr lang="en-US" sz="2400" dirty="0" err="1"/>
              <a:t>ang</a:t>
            </a:r>
            <a:r>
              <a:rPr lang="en-US" sz="2400" dirty="0"/>
              <a:t> </a:t>
            </a:r>
            <a:r>
              <a:rPr lang="en-US" sz="2400" dirty="0" err="1"/>
              <a:t>pinakamagandang</a:t>
            </a:r>
            <a:r>
              <a:rPr lang="en-US" sz="2400" dirty="0"/>
              <a:t> </a:t>
            </a:r>
            <a:r>
              <a:rPr lang="en-US" sz="2400" dirty="0" err="1"/>
              <a:t>resulta</a:t>
            </a:r>
            <a:r>
              <a:rPr lang="en-US" sz="2400" dirty="0"/>
              <a:t> </a:t>
            </a:r>
            <a:r>
              <a:rPr lang="en-US" sz="2400" dirty="0" err="1"/>
              <a:t>mula</a:t>
            </a:r>
            <a:r>
              <a:rPr lang="en-US" sz="2400" dirty="0"/>
              <a:t> </a:t>
            </a:r>
            <a:r>
              <a:rPr lang="en-US" sz="2400" dirty="0" err="1"/>
              <a:t>dito</a:t>
            </a:r>
            <a:r>
              <a:rPr lang="en-US" sz="2400" dirty="0"/>
              <a:t>. </a:t>
            </a:r>
            <a:r>
              <a:rPr lang="en-US" sz="2400" dirty="0" err="1"/>
              <a:t>Ang</a:t>
            </a:r>
            <a:r>
              <a:rPr lang="en-US" sz="2400" dirty="0"/>
              <a:t> </a:t>
            </a:r>
            <a:r>
              <a:rPr lang="en-US" sz="2400" dirty="0" err="1"/>
              <a:t>mundo</a:t>
            </a:r>
            <a:r>
              <a:rPr lang="en-US" sz="2400" dirty="0"/>
              <a:t> ng </a:t>
            </a:r>
            <a:r>
              <a:rPr lang="en-US" sz="2400" dirty="0" err="1"/>
              <a:t>negosyo</a:t>
            </a:r>
            <a:r>
              <a:rPr lang="en-US" sz="2400" dirty="0"/>
              <a:t> ay </a:t>
            </a:r>
            <a:r>
              <a:rPr lang="en-US" sz="2400" dirty="0" err="1"/>
              <a:t>lubos</a:t>
            </a:r>
            <a:r>
              <a:rPr lang="en-US" sz="2400" dirty="0"/>
              <a:t> </a:t>
            </a:r>
            <a:r>
              <a:rPr lang="en-US" sz="2400" dirty="0" err="1"/>
              <a:t>na</a:t>
            </a:r>
            <a:r>
              <a:rPr lang="en-US" sz="2400" dirty="0"/>
              <a:t> </a:t>
            </a:r>
            <a:r>
              <a:rPr lang="en-US" sz="2400" dirty="0" err="1"/>
              <a:t>mapagkumpitensya</a:t>
            </a:r>
            <a:r>
              <a:rPr lang="en-US" sz="2400" dirty="0"/>
              <a:t> at </a:t>
            </a:r>
            <a:r>
              <a:rPr lang="en-US" sz="2400" dirty="0" err="1"/>
              <a:t>hindi</a:t>
            </a:r>
            <a:r>
              <a:rPr lang="en-US" sz="2400" dirty="0"/>
              <a:t> </a:t>
            </a:r>
            <a:r>
              <a:rPr lang="en-US" sz="2400" dirty="0" err="1"/>
              <a:t>isang</a:t>
            </a:r>
            <a:r>
              <a:rPr lang="en-US" sz="2400" dirty="0"/>
              <a:t> </a:t>
            </a:r>
            <a:r>
              <a:rPr lang="en-US" sz="2400" dirty="0" err="1"/>
              <a:t>lugar</a:t>
            </a:r>
            <a:r>
              <a:rPr lang="en-US" sz="2400" dirty="0"/>
              <a:t> para </a:t>
            </a:r>
            <a:r>
              <a:rPr lang="en-US" sz="2400" dirty="0" err="1"/>
              <a:t>sa</a:t>
            </a:r>
            <a:r>
              <a:rPr lang="en-US" sz="2400" dirty="0"/>
              <a:t> </a:t>
            </a:r>
            <a:r>
              <a:rPr lang="en-US" sz="2400" dirty="0" err="1"/>
              <a:t>mga</a:t>
            </a:r>
            <a:r>
              <a:rPr lang="en-US" sz="2400" dirty="0"/>
              <a:t> </a:t>
            </a:r>
            <a:r>
              <a:rPr lang="en-US" sz="2400" dirty="0" err="1"/>
              <a:t>mahina</a:t>
            </a:r>
            <a:r>
              <a:rPr lang="en-US" sz="2400" dirty="0"/>
              <a:t> </a:t>
            </a:r>
            <a:r>
              <a:rPr lang="en-US" sz="2400" dirty="0" err="1"/>
              <a:t>ang</a:t>
            </a:r>
            <a:r>
              <a:rPr lang="en-US" sz="2400" dirty="0"/>
              <a:t> </a:t>
            </a:r>
            <a:r>
              <a:rPr lang="en-US" sz="2400" dirty="0" err="1"/>
              <a:t>loob</a:t>
            </a:r>
            <a:r>
              <a:rPr lang="en-US" sz="2400" dirty="0"/>
              <a:t>. </a:t>
            </a:r>
            <a:r>
              <a:rPr lang="en-US" sz="2400" dirty="0" err="1"/>
              <a:t>Ang</a:t>
            </a:r>
            <a:r>
              <a:rPr lang="en-US" sz="2400" dirty="0"/>
              <a:t> </a:t>
            </a:r>
            <a:r>
              <a:rPr lang="en-US" sz="2400" dirty="0" err="1"/>
              <a:t>paniniwala</a:t>
            </a:r>
            <a:r>
              <a:rPr lang="en-US" sz="2400" dirty="0"/>
              <a:t> </a:t>
            </a:r>
            <a:r>
              <a:rPr lang="en-US" sz="2400" dirty="0" err="1"/>
              <a:t>sa</a:t>
            </a:r>
            <a:r>
              <a:rPr lang="en-US" sz="2400" dirty="0"/>
              <a:t> </a:t>
            </a:r>
            <a:r>
              <a:rPr lang="en-US" sz="2400" dirty="0" err="1"/>
              <a:t>isang</a:t>
            </a:r>
            <a:r>
              <a:rPr lang="en-US" sz="2400" dirty="0"/>
              <a:t> </a:t>
            </a:r>
            <a:r>
              <a:rPr lang="en-US" sz="2400" dirty="0" err="1"/>
              <a:t>tao</a:t>
            </a:r>
            <a:r>
              <a:rPr lang="en-US" sz="2400" dirty="0"/>
              <a:t> ay </a:t>
            </a:r>
            <a:r>
              <a:rPr lang="en-US" sz="2400" dirty="0" err="1"/>
              <a:t>napakamahalaga</a:t>
            </a:r>
            <a:r>
              <a:rPr lang="en-US" sz="2400" dirty="0"/>
              <a:t> </a:t>
            </a:r>
            <a:r>
              <a:rPr lang="en-US" sz="2400" dirty="0" err="1"/>
              <a:t>sa</a:t>
            </a:r>
            <a:r>
              <a:rPr lang="en-US" sz="2400" dirty="0"/>
              <a:t> </a:t>
            </a:r>
            <a:r>
              <a:rPr lang="en-US" sz="2400" dirty="0" err="1"/>
              <a:t>pagkamit</a:t>
            </a:r>
            <a:r>
              <a:rPr lang="en-US" sz="2400" dirty="0"/>
              <a:t> ng </a:t>
            </a:r>
            <a:r>
              <a:rPr lang="en-US" sz="2400" dirty="0" err="1"/>
              <a:t>anumang</a:t>
            </a:r>
            <a:r>
              <a:rPr lang="en-US" sz="2400" dirty="0"/>
              <a:t> </a:t>
            </a:r>
            <a:r>
              <a:rPr lang="en-US" sz="2400" dirty="0" err="1"/>
              <a:t>layunin</a:t>
            </a:r>
            <a:r>
              <a:rPr lang="en-US" sz="2400" dirty="0"/>
              <a:t> – </a:t>
            </a:r>
            <a:r>
              <a:rPr lang="en-US" sz="2400" dirty="0" err="1"/>
              <a:t>lalo</a:t>
            </a:r>
            <a:r>
              <a:rPr lang="en-US" sz="2400" dirty="0"/>
              <a:t> </a:t>
            </a:r>
            <a:r>
              <a:rPr lang="en-US" sz="2400" dirty="0" err="1"/>
              <a:t>na</a:t>
            </a:r>
            <a:r>
              <a:rPr lang="en-US" sz="2400" dirty="0"/>
              <a:t> </a:t>
            </a:r>
            <a:r>
              <a:rPr lang="en-US" sz="2400" dirty="0" err="1"/>
              <a:t>sa</a:t>
            </a:r>
            <a:r>
              <a:rPr lang="en-US" sz="2400" dirty="0"/>
              <a:t> </a:t>
            </a:r>
            <a:r>
              <a:rPr lang="en-US" sz="2400" dirty="0" err="1"/>
              <a:t>mundo</a:t>
            </a:r>
            <a:r>
              <a:rPr lang="en-US" sz="2400" dirty="0"/>
              <a:t> ng entrepreneurship.</a:t>
            </a:r>
          </a:p>
        </p:txBody>
      </p:sp>
    </p:spTree>
    <p:extLst>
      <p:ext uri="{BB962C8B-B14F-4D97-AF65-F5344CB8AC3E}">
        <p14:creationId xmlns:p14="http://schemas.microsoft.com/office/powerpoint/2010/main" val="17251362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800" b="1" dirty="0"/>
              <a:t>Creativity</a:t>
            </a:r>
            <a:endParaRPr lang="en-US" sz="4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panose="05000000000000000000" pitchFamily="2" charset="2"/>
              <a:buChar char="Ø"/>
            </a:pPr>
            <a:r>
              <a:rPr lang="en-US" dirty="0" smtClean="0">
                <a:solidFill>
                  <a:srgbClr val="FF0000"/>
                </a:solidFill>
              </a:rPr>
              <a:t> </a:t>
            </a:r>
            <a:r>
              <a:rPr lang="en-US" dirty="0" err="1"/>
              <a:t>sa</a:t>
            </a:r>
            <a:r>
              <a:rPr lang="en-US" dirty="0"/>
              <a:t> </a:t>
            </a:r>
            <a:r>
              <a:rPr lang="en-US" dirty="0" err="1"/>
              <a:t>mundo</a:t>
            </a:r>
            <a:r>
              <a:rPr lang="en-US" dirty="0"/>
              <a:t> ng </a:t>
            </a:r>
            <a:r>
              <a:rPr lang="en-US" dirty="0" err="1"/>
              <a:t>negosyo</a:t>
            </a:r>
            <a:r>
              <a:rPr lang="en-US" dirty="0"/>
              <a:t>, </a:t>
            </a:r>
            <a:r>
              <a:rPr lang="en-US" dirty="0" err="1"/>
              <a:t>hindi</a:t>
            </a:r>
            <a:r>
              <a:rPr lang="en-US" dirty="0"/>
              <a:t> </a:t>
            </a:r>
            <a:r>
              <a:rPr lang="en-US" dirty="0" err="1"/>
              <a:t>mo</a:t>
            </a:r>
            <a:r>
              <a:rPr lang="en-US" dirty="0"/>
              <a:t> </a:t>
            </a:r>
            <a:r>
              <a:rPr lang="en-US" dirty="0" err="1"/>
              <a:t>makakayang</a:t>
            </a:r>
            <a:r>
              <a:rPr lang="en-US" dirty="0"/>
              <a:t> </a:t>
            </a:r>
            <a:r>
              <a:rPr lang="en-US" dirty="0" err="1"/>
              <a:t>magkaroon</a:t>
            </a:r>
            <a:r>
              <a:rPr lang="en-US" dirty="0"/>
              <a:t> ng </a:t>
            </a:r>
            <a:r>
              <a:rPr lang="en-US" dirty="0" err="1"/>
              <a:t>kasiyahan</a:t>
            </a:r>
            <a:r>
              <a:rPr lang="en-US" dirty="0"/>
              <a:t> at un-creative </a:t>
            </a:r>
            <a:r>
              <a:rPr lang="en-US" dirty="0" err="1"/>
              <a:t>maliban</a:t>
            </a:r>
            <a:r>
              <a:rPr lang="en-US" dirty="0"/>
              <a:t> kung gusto </a:t>
            </a:r>
            <a:r>
              <a:rPr lang="en-US" dirty="0" err="1" smtClean="0"/>
              <a:t>mo</a:t>
            </a:r>
            <a:r>
              <a:rPr lang="en-US" dirty="0" smtClean="0"/>
              <a:t> </a:t>
            </a:r>
            <a:r>
              <a:rPr lang="en-US" dirty="0" err="1" smtClean="0"/>
              <a:t>ang</a:t>
            </a:r>
            <a:r>
              <a:rPr lang="en-US" dirty="0" smtClean="0"/>
              <a:t> </a:t>
            </a:r>
            <a:r>
              <a:rPr lang="en-US" dirty="0" err="1"/>
              <a:t>kumpetisyon</a:t>
            </a:r>
            <a:r>
              <a:rPr lang="en-US" dirty="0"/>
              <a:t> </a:t>
            </a:r>
            <a:r>
              <a:rPr lang="en-US" dirty="0" err="1"/>
              <a:t>upang</a:t>
            </a:r>
            <a:r>
              <a:rPr lang="en-US" dirty="0"/>
              <a:t> </a:t>
            </a:r>
            <a:r>
              <a:rPr lang="en-US" dirty="0" err="1"/>
              <a:t>umangat</a:t>
            </a:r>
            <a:r>
              <a:rPr lang="en-US" dirty="0"/>
              <a:t> </a:t>
            </a:r>
            <a:r>
              <a:rPr lang="en-US" dirty="0" err="1"/>
              <a:t>sa</a:t>
            </a:r>
            <a:r>
              <a:rPr lang="en-US" dirty="0"/>
              <a:t> </a:t>
            </a:r>
            <a:r>
              <a:rPr lang="en-US" dirty="0" err="1"/>
              <a:t>nangunguna</a:t>
            </a:r>
            <a:r>
              <a:rPr lang="en-US" dirty="0"/>
              <a:t> </a:t>
            </a:r>
            <a:r>
              <a:rPr lang="en-US" dirty="0" err="1"/>
              <a:t>sa</a:t>
            </a:r>
            <a:r>
              <a:rPr lang="en-US" dirty="0"/>
              <a:t> </a:t>
            </a:r>
            <a:r>
              <a:rPr lang="en-US" dirty="0" err="1"/>
              <a:t>iyo</a:t>
            </a:r>
            <a:r>
              <a:rPr lang="en-US" dirty="0"/>
              <a:t>. Kaya, </a:t>
            </a:r>
            <a:r>
              <a:rPr lang="en-US" dirty="0" err="1"/>
              <a:t>kailangan</a:t>
            </a:r>
            <a:r>
              <a:rPr lang="en-US" dirty="0"/>
              <a:t> </a:t>
            </a:r>
            <a:r>
              <a:rPr lang="en-US" dirty="0" err="1"/>
              <a:t>mo</a:t>
            </a:r>
            <a:r>
              <a:rPr lang="en-US" dirty="0"/>
              <a:t> </a:t>
            </a:r>
            <a:r>
              <a:rPr lang="en-US" dirty="0" err="1"/>
              <a:t>talagang</a:t>
            </a:r>
            <a:r>
              <a:rPr lang="en-US" dirty="0"/>
              <a:t> </a:t>
            </a:r>
            <a:r>
              <a:rPr lang="en-US" dirty="0" err="1"/>
              <a:t>maging</a:t>
            </a:r>
            <a:r>
              <a:rPr lang="en-US" dirty="0"/>
              <a:t> </a:t>
            </a:r>
            <a:r>
              <a:rPr lang="en-US" dirty="0" err="1"/>
              <a:t>napaka-malikhain</a:t>
            </a:r>
            <a:r>
              <a:rPr lang="en-US" dirty="0"/>
              <a:t> – </a:t>
            </a:r>
            <a:r>
              <a:rPr lang="en-US" dirty="0" err="1"/>
              <a:t>dapat</a:t>
            </a:r>
            <a:r>
              <a:rPr lang="en-US" dirty="0"/>
              <a:t> </a:t>
            </a:r>
            <a:r>
              <a:rPr lang="en-US" dirty="0" err="1"/>
              <a:t>kang</a:t>
            </a:r>
            <a:r>
              <a:rPr lang="en-US" dirty="0"/>
              <a:t> </a:t>
            </a:r>
            <a:r>
              <a:rPr lang="en-US" dirty="0" err="1"/>
              <a:t>makagawa</a:t>
            </a:r>
            <a:r>
              <a:rPr lang="en-US" dirty="0"/>
              <a:t> or </a:t>
            </a:r>
            <a:r>
              <a:rPr lang="en-US" dirty="0" err="1"/>
              <a:t>lumikha</a:t>
            </a:r>
            <a:r>
              <a:rPr lang="en-US" dirty="0"/>
              <a:t> ng </a:t>
            </a:r>
            <a:r>
              <a:rPr lang="en-US" dirty="0" err="1"/>
              <a:t>mga</a:t>
            </a:r>
            <a:r>
              <a:rPr lang="en-US" dirty="0"/>
              <a:t> </a:t>
            </a:r>
            <a:r>
              <a:rPr lang="en-US" dirty="0" err="1"/>
              <a:t>bagong</a:t>
            </a:r>
            <a:r>
              <a:rPr lang="en-US" dirty="0"/>
              <a:t> ideas </a:t>
            </a:r>
            <a:r>
              <a:rPr lang="en-US" dirty="0" err="1"/>
              <a:t>pati</a:t>
            </a:r>
            <a:r>
              <a:rPr lang="en-US" dirty="0"/>
              <a:t> </a:t>
            </a:r>
            <a:r>
              <a:rPr lang="en-US" dirty="0" err="1"/>
              <a:t>na</a:t>
            </a:r>
            <a:r>
              <a:rPr lang="en-US" dirty="0"/>
              <a:t> </a:t>
            </a:r>
            <a:r>
              <a:rPr lang="en-US" dirty="0" err="1"/>
              <a:t>rin</a:t>
            </a:r>
            <a:r>
              <a:rPr lang="en-US" dirty="0"/>
              <a:t> </a:t>
            </a:r>
            <a:r>
              <a:rPr lang="en-US" dirty="0" err="1"/>
              <a:t>ang</a:t>
            </a:r>
            <a:r>
              <a:rPr lang="en-US" dirty="0"/>
              <a:t> </a:t>
            </a:r>
            <a:r>
              <a:rPr lang="en-US" dirty="0" err="1"/>
              <a:t>paghanap</a:t>
            </a:r>
            <a:r>
              <a:rPr lang="en-US" dirty="0"/>
              <a:t> ng </a:t>
            </a:r>
            <a:r>
              <a:rPr lang="en-US" dirty="0" err="1"/>
              <a:t>mga</a:t>
            </a:r>
            <a:r>
              <a:rPr lang="en-US" dirty="0"/>
              <a:t> </a:t>
            </a:r>
            <a:r>
              <a:rPr lang="en-US" dirty="0" err="1"/>
              <a:t>bagong</a:t>
            </a:r>
            <a:r>
              <a:rPr lang="en-US" dirty="0"/>
              <a:t> </a:t>
            </a:r>
            <a:r>
              <a:rPr lang="en-US" dirty="0" err="1"/>
              <a:t>paraan</a:t>
            </a:r>
            <a:r>
              <a:rPr lang="en-US" dirty="0"/>
              <a:t> </a:t>
            </a:r>
            <a:r>
              <a:rPr lang="en-US" dirty="0" err="1"/>
              <a:t>upang</a:t>
            </a:r>
            <a:r>
              <a:rPr lang="en-US" dirty="0"/>
              <a:t> </a:t>
            </a:r>
            <a:r>
              <a:rPr lang="en-US" dirty="0" err="1"/>
              <a:t>malutas</a:t>
            </a:r>
            <a:r>
              <a:rPr lang="en-US" dirty="0"/>
              <a:t> </a:t>
            </a:r>
            <a:r>
              <a:rPr lang="en-US" dirty="0" err="1"/>
              <a:t>ang</a:t>
            </a:r>
            <a:r>
              <a:rPr lang="en-US" dirty="0"/>
              <a:t> </a:t>
            </a:r>
            <a:r>
              <a:rPr lang="en-US" dirty="0" err="1"/>
              <a:t>problema</a:t>
            </a:r>
            <a:r>
              <a:rPr lang="en-US" dirty="0"/>
              <a:t>. Sa </a:t>
            </a:r>
            <a:r>
              <a:rPr lang="en-US" dirty="0" err="1"/>
              <a:t>pamamagitan</a:t>
            </a:r>
            <a:r>
              <a:rPr lang="en-US" dirty="0"/>
              <a:t> ng </a:t>
            </a:r>
            <a:r>
              <a:rPr lang="en-US" dirty="0" err="1"/>
              <a:t>ganitong</a:t>
            </a:r>
            <a:r>
              <a:rPr lang="en-US" dirty="0"/>
              <a:t> </a:t>
            </a:r>
            <a:r>
              <a:rPr lang="en-US" dirty="0" err="1"/>
              <a:t>paraan</a:t>
            </a:r>
            <a:r>
              <a:rPr lang="en-US" dirty="0"/>
              <a:t>, </a:t>
            </a:r>
            <a:r>
              <a:rPr lang="en-US" dirty="0" err="1"/>
              <a:t>maari</a:t>
            </a:r>
            <a:r>
              <a:rPr lang="en-US" dirty="0"/>
              <a:t> </a:t>
            </a:r>
            <a:r>
              <a:rPr lang="en-US" dirty="0" err="1"/>
              <a:t>mong</a:t>
            </a:r>
            <a:r>
              <a:rPr lang="en-US" dirty="0"/>
              <a:t> </a:t>
            </a:r>
            <a:r>
              <a:rPr lang="en-US" dirty="0" err="1"/>
              <a:t>matiyak</a:t>
            </a:r>
            <a:r>
              <a:rPr lang="en-US" dirty="0"/>
              <a:t> </a:t>
            </a:r>
            <a:r>
              <a:rPr lang="en-US" dirty="0" err="1"/>
              <a:t>na</a:t>
            </a:r>
            <a:r>
              <a:rPr lang="en-US" dirty="0"/>
              <a:t> </a:t>
            </a:r>
            <a:r>
              <a:rPr lang="en-US" dirty="0" err="1"/>
              <a:t>mananatili</a:t>
            </a:r>
            <a:r>
              <a:rPr lang="en-US" dirty="0"/>
              <a:t> or </a:t>
            </a:r>
            <a:r>
              <a:rPr lang="en-US" dirty="0" err="1"/>
              <a:t>mangunguna</a:t>
            </a:r>
            <a:r>
              <a:rPr lang="en-US" dirty="0"/>
              <a:t> </a:t>
            </a:r>
            <a:r>
              <a:rPr lang="en-US" dirty="0" err="1"/>
              <a:t>ka</a:t>
            </a:r>
            <a:r>
              <a:rPr lang="en-US" dirty="0"/>
              <a:t> </a:t>
            </a:r>
            <a:r>
              <a:rPr lang="en-US" dirty="0" err="1"/>
              <a:t>sa</a:t>
            </a:r>
            <a:r>
              <a:rPr lang="en-US" dirty="0"/>
              <a:t> </a:t>
            </a:r>
            <a:r>
              <a:rPr lang="en-US" dirty="0" err="1"/>
              <a:t>mga</a:t>
            </a:r>
            <a:r>
              <a:rPr lang="en-US" dirty="0"/>
              <a:t> </a:t>
            </a:r>
            <a:r>
              <a:rPr lang="en-US" dirty="0" err="1"/>
              <a:t>kumpetisyon</a:t>
            </a:r>
            <a:r>
              <a:rPr lang="en-US" dirty="0"/>
              <a:t>. </a:t>
            </a:r>
            <a:r>
              <a:rPr lang="en-US" dirty="0" err="1"/>
              <a:t>Ang</a:t>
            </a:r>
            <a:r>
              <a:rPr lang="en-US" dirty="0"/>
              <a:t> creative </a:t>
            </a:r>
            <a:r>
              <a:rPr lang="en-US" dirty="0" err="1"/>
              <a:t>na</a:t>
            </a:r>
            <a:r>
              <a:rPr lang="en-US" dirty="0"/>
              <a:t> </a:t>
            </a:r>
            <a:r>
              <a:rPr lang="en-US" dirty="0" err="1"/>
              <a:t>mga</a:t>
            </a:r>
            <a:r>
              <a:rPr lang="en-US" dirty="0"/>
              <a:t> </a:t>
            </a:r>
            <a:r>
              <a:rPr lang="en-US" dirty="0" err="1"/>
              <a:t>tao</a:t>
            </a:r>
            <a:r>
              <a:rPr lang="en-US" dirty="0"/>
              <a:t> ay naturally curious, inquisitive, bright and highly flexible kung mag-</a:t>
            </a:r>
            <a:r>
              <a:rPr lang="en-US" dirty="0" err="1"/>
              <a:t>isip</a:t>
            </a:r>
            <a:r>
              <a:rPr lang="en-US" dirty="0"/>
              <a:t>. </a:t>
            </a:r>
            <a:r>
              <a:rPr lang="en-US" dirty="0" err="1" smtClean="0"/>
              <a:t>Sila</a:t>
            </a:r>
            <a:r>
              <a:rPr lang="en-US" dirty="0" smtClean="0"/>
              <a:t> ay </a:t>
            </a:r>
            <a:r>
              <a:rPr lang="en-US" dirty="0" err="1" smtClean="0"/>
              <a:t>mapagobserba</a:t>
            </a:r>
            <a:r>
              <a:rPr lang="en-US" dirty="0" smtClean="0"/>
              <a:t> </a:t>
            </a:r>
            <a:r>
              <a:rPr lang="en-US" dirty="0" err="1" smtClean="0"/>
              <a:t>sa</a:t>
            </a:r>
            <a:r>
              <a:rPr lang="en-US" dirty="0" smtClean="0"/>
              <a:t> </a:t>
            </a:r>
            <a:r>
              <a:rPr lang="en-US" dirty="0" err="1"/>
              <a:t>kanilang</a:t>
            </a:r>
            <a:r>
              <a:rPr lang="en-US" dirty="0"/>
              <a:t> </a:t>
            </a:r>
            <a:r>
              <a:rPr lang="en-US" dirty="0" err="1"/>
              <a:t>kapaligiran</a:t>
            </a:r>
            <a:r>
              <a:rPr lang="en-US" dirty="0"/>
              <a:t> at </a:t>
            </a:r>
            <a:r>
              <a:rPr lang="en-US" dirty="0" err="1"/>
              <a:t>mayroong</a:t>
            </a:r>
            <a:r>
              <a:rPr lang="en-US" dirty="0"/>
              <a:t> </a:t>
            </a:r>
            <a:r>
              <a:rPr lang="en-US" dirty="0" err="1"/>
              <a:t>matang</a:t>
            </a:r>
            <a:r>
              <a:rPr lang="en-US" dirty="0"/>
              <a:t> </a:t>
            </a:r>
            <a:r>
              <a:rPr lang="en-US" dirty="0" err="1"/>
              <a:t>mapagmasid</a:t>
            </a:r>
            <a:r>
              <a:rPr lang="en-US" dirty="0"/>
              <a:t> </a:t>
            </a:r>
            <a:r>
              <a:rPr lang="en-US" dirty="0" err="1"/>
              <a:t>sa</a:t>
            </a:r>
            <a:r>
              <a:rPr lang="en-US" dirty="0"/>
              <a:t> </a:t>
            </a:r>
            <a:r>
              <a:rPr lang="en-US" dirty="0" err="1"/>
              <a:t>mga</a:t>
            </a:r>
            <a:r>
              <a:rPr lang="en-US" dirty="0"/>
              <a:t> </a:t>
            </a:r>
            <a:r>
              <a:rPr lang="en-US" dirty="0" err="1"/>
              <a:t>bagong</a:t>
            </a:r>
            <a:r>
              <a:rPr lang="en-US" dirty="0"/>
              <a:t> trends </a:t>
            </a:r>
            <a:r>
              <a:rPr lang="en-US" dirty="0" err="1"/>
              <a:t>na</a:t>
            </a:r>
            <a:r>
              <a:rPr lang="en-US" dirty="0"/>
              <a:t> </a:t>
            </a:r>
            <a:r>
              <a:rPr lang="en-US" dirty="0" err="1"/>
              <a:t>maaring</a:t>
            </a:r>
            <a:r>
              <a:rPr lang="en-US" dirty="0"/>
              <a:t> potentially be a business opportunity.</a:t>
            </a:r>
            <a:endParaRPr lang="en-US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810461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Organized and goal-oriented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>
              <a:buFont typeface="Wingdings" panose="05000000000000000000" pitchFamily="2" charset="2"/>
              <a:buChar char="Ø"/>
            </a:pPr>
            <a:r>
              <a:rPr lang="en-US" dirty="0" smtClean="0"/>
              <a:t> </a:t>
            </a:r>
            <a:r>
              <a:rPr lang="en-US" dirty="0" err="1"/>
              <a:t>ang</a:t>
            </a:r>
            <a:r>
              <a:rPr lang="en-US" dirty="0"/>
              <a:t> </a:t>
            </a:r>
            <a:r>
              <a:rPr lang="en-US" dirty="0" err="1"/>
              <a:t>isang</a:t>
            </a:r>
            <a:r>
              <a:rPr lang="en-US" dirty="0"/>
              <a:t> </a:t>
            </a:r>
            <a:r>
              <a:rPr lang="en-US" dirty="0" err="1"/>
              <a:t>negosyante</a:t>
            </a:r>
            <a:r>
              <a:rPr lang="en-US" dirty="0"/>
              <a:t> ay </a:t>
            </a:r>
            <a:r>
              <a:rPr lang="en-US" dirty="0" err="1"/>
              <a:t>alam</a:t>
            </a:r>
            <a:r>
              <a:rPr lang="en-US" dirty="0"/>
              <a:t> </a:t>
            </a:r>
            <a:r>
              <a:rPr lang="en-US" dirty="0" err="1"/>
              <a:t>ang</a:t>
            </a:r>
            <a:r>
              <a:rPr lang="en-US" dirty="0"/>
              <a:t> </a:t>
            </a:r>
            <a:r>
              <a:rPr lang="en-US" dirty="0" err="1"/>
              <a:t>halaga</a:t>
            </a:r>
            <a:r>
              <a:rPr lang="en-US" dirty="0"/>
              <a:t> ng </a:t>
            </a:r>
            <a:r>
              <a:rPr lang="en-US" dirty="0" err="1"/>
              <a:t>samahan</a:t>
            </a:r>
            <a:r>
              <a:rPr lang="en-US" dirty="0"/>
              <a:t> </a:t>
            </a:r>
            <a:r>
              <a:rPr lang="en-US" dirty="0" err="1"/>
              <a:t>sa</a:t>
            </a:r>
            <a:r>
              <a:rPr lang="en-US" dirty="0"/>
              <a:t> </a:t>
            </a:r>
            <a:r>
              <a:rPr lang="en-US" dirty="0" err="1"/>
              <a:t>gawaing</a:t>
            </a:r>
            <a:r>
              <a:rPr lang="en-US" dirty="0"/>
              <a:t> pang-</a:t>
            </a:r>
            <a:r>
              <a:rPr lang="en-US" dirty="0" err="1"/>
              <a:t>negosyo</a:t>
            </a:r>
            <a:r>
              <a:rPr lang="en-US" dirty="0"/>
              <a:t>. </a:t>
            </a:r>
            <a:r>
              <a:rPr lang="en-US" dirty="0" err="1"/>
              <a:t>Ang</a:t>
            </a:r>
            <a:r>
              <a:rPr lang="en-US" dirty="0"/>
              <a:t> </a:t>
            </a:r>
            <a:r>
              <a:rPr lang="en-US" dirty="0" err="1"/>
              <a:t>lahat</a:t>
            </a:r>
            <a:r>
              <a:rPr lang="en-US" dirty="0"/>
              <a:t> ng </a:t>
            </a:r>
            <a:r>
              <a:rPr lang="en-US" dirty="0" err="1"/>
              <a:t>pagsisikap</a:t>
            </a:r>
            <a:r>
              <a:rPr lang="en-US" dirty="0"/>
              <a:t> ay </a:t>
            </a:r>
            <a:r>
              <a:rPr lang="en-US" dirty="0" err="1"/>
              <a:t>dapat</a:t>
            </a:r>
            <a:r>
              <a:rPr lang="en-US" dirty="0"/>
              <a:t> </a:t>
            </a:r>
            <a:r>
              <a:rPr lang="en-US" dirty="0" err="1"/>
              <a:t>na</a:t>
            </a:r>
            <a:r>
              <a:rPr lang="en-US" dirty="0"/>
              <a:t> </a:t>
            </a:r>
            <a:r>
              <a:rPr lang="en-US" dirty="0" err="1"/>
              <a:t>nakatuon</a:t>
            </a:r>
            <a:r>
              <a:rPr lang="en-US" dirty="0"/>
              <a:t> </a:t>
            </a:r>
            <a:r>
              <a:rPr lang="en-US" dirty="0" err="1"/>
              <a:t>patungo</a:t>
            </a:r>
            <a:r>
              <a:rPr lang="en-US" dirty="0"/>
              <a:t> para </a:t>
            </a:r>
            <a:r>
              <a:rPr lang="en-US" dirty="0" err="1"/>
              <a:t>makamit</a:t>
            </a:r>
            <a:r>
              <a:rPr lang="en-US" dirty="0"/>
              <a:t> </a:t>
            </a:r>
            <a:r>
              <a:rPr lang="en-US" dirty="0" err="1"/>
              <a:t>ang</a:t>
            </a:r>
            <a:r>
              <a:rPr lang="en-US" dirty="0"/>
              <a:t> goal (</a:t>
            </a:r>
            <a:r>
              <a:rPr lang="en-US" dirty="0" err="1"/>
              <a:t>layunin</a:t>
            </a:r>
            <a:r>
              <a:rPr lang="en-US" dirty="0"/>
              <a:t>). </a:t>
            </a:r>
            <a:r>
              <a:rPr lang="en-US" dirty="0" err="1"/>
              <a:t>Ang</a:t>
            </a:r>
            <a:r>
              <a:rPr lang="en-US" dirty="0"/>
              <a:t> </a:t>
            </a:r>
            <a:r>
              <a:rPr lang="en-US" dirty="0" err="1"/>
              <a:t>isang</a:t>
            </a:r>
            <a:r>
              <a:rPr lang="en-US" dirty="0"/>
              <a:t> </a:t>
            </a:r>
            <a:r>
              <a:rPr lang="en-US" dirty="0" err="1"/>
              <a:t>mahusay</a:t>
            </a:r>
            <a:r>
              <a:rPr lang="en-US" dirty="0"/>
              <a:t> </a:t>
            </a:r>
            <a:r>
              <a:rPr lang="en-US" dirty="0" err="1"/>
              <a:t>na</a:t>
            </a:r>
            <a:r>
              <a:rPr lang="en-US" dirty="0"/>
              <a:t> </a:t>
            </a:r>
            <a:r>
              <a:rPr lang="en-US" dirty="0" err="1"/>
              <a:t>negosyante</a:t>
            </a:r>
            <a:r>
              <a:rPr lang="en-US" dirty="0"/>
              <a:t> ay </a:t>
            </a:r>
            <a:r>
              <a:rPr lang="en-US" dirty="0" err="1"/>
              <a:t>organisado</a:t>
            </a:r>
            <a:r>
              <a:rPr lang="en-US" dirty="0"/>
              <a:t> </a:t>
            </a:r>
            <a:r>
              <a:rPr lang="en-US" dirty="0" err="1"/>
              <a:t>ang</a:t>
            </a:r>
            <a:r>
              <a:rPr lang="en-US" dirty="0"/>
              <a:t> </a:t>
            </a:r>
            <a:r>
              <a:rPr lang="en-US" dirty="0" err="1"/>
              <a:t>bawat</a:t>
            </a:r>
            <a:r>
              <a:rPr lang="en-US" dirty="0"/>
              <a:t> </a:t>
            </a:r>
            <a:r>
              <a:rPr lang="en-US" dirty="0" err="1"/>
              <a:t>mga</a:t>
            </a:r>
            <a:r>
              <a:rPr lang="en-US" dirty="0"/>
              <a:t> </a:t>
            </a:r>
            <a:r>
              <a:rPr lang="en-US" dirty="0" err="1"/>
              <a:t>galaw</a:t>
            </a:r>
            <a:r>
              <a:rPr lang="en-US" dirty="0"/>
              <a:t> </a:t>
            </a:r>
            <a:r>
              <a:rPr lang="en-US" dirty="0" err="1"/>
              <a:t>ginawaga</a:t>
            </a:r>
            <a:r>
              <a:rPr lang="en-US" dirty="0"/>
              <a:t> </a:t>
            </a:r>
            <a:r>
              <a:rPr lang="en-US" dirty="0" err="1" smtClean="0"/>
              <a:t>niya</a:t>
            </a:r>
            <a:r>
              <a:rPr lang="en-US" dirty="0" smtClean="0"/>
              <a:t> </a:t>
            </a:r>
            <a:r>
              <a:rPr lang="en-US" dirty="0" err="1" smtClean="0"/>
              <a:t>iyon</a:t>
            </a:r>
            <a:r>
              <a:rPr lang="en-US" dirty="0" smtClean="0"/>
              <a:t> </a:t>
            </a:r>
            <a:r>
              <a:rPr lang="en-US" dirty="0" err="1"/>
              <a:t>upang</a:t>
            </a:r>
            <a:r>
              <a:rPr lang="en-US" dirty="0"/>
              <a:t> </a:t>
            </a:r>
            <a:r>
              <a:rPr lang="en-US" dirty="0" err="1"/>
              <a:t>ang</a:t>
            </a:r>
            <a:r>
              <a:rPr lang="en-US" dirty="0"/>
              <a:t> mas </a:t>
            </a:r>
            <a:r>
              <a:rPr lang="en-US" dirty="0" err="1"/>
              <a:t>kaunting</a:t>
            </a:r>
            <a:r>
              <a:rPr lang="en-US" dirty="0"/>
              <a:t> </a:t>
            </a:r>
            <a:r>
              <a:rPr lang="en-US" dirty="0" err="1"/>
              <a:t>oras</a:t>
            </a:r>
            <a:r>
              <a:rPr lang="en-US" dirty="0"/>
              <a:t> at </a:t>
            </a:r>
            <a:r>
              <a:rPr lang="en-US" dirty="0" err="1"/>
              <a:t>ang</a:t>
            </a:r>
            <a:r>
              <a:rPr lang="en-US" dirty="0"/>
              <a:t> </a:t>
            </a:r>
            <a:r>
              <a:rPr lang="en-US" dirty="0" err="1"/>
              <a:t>iba</a:t>
            </a:r>
            <a:r>
              <a:rPr lang="en-US" dirty="0"/>
              <a:t> pang resources </a:t>
            </a:r>
            <a:r>
              <a:rPr lang="en-US" dirty="0" smtClean="0"/>
              <a:t>ay </a:t>
            </a:r>
            <a:r>
              <a:rPr lang="en-US" dirty="0" err="1" smtClean="0"/>
              <a:t>magamit</a:t>
            </a:r>
            <a:r>
              <a:rPr lang="en-US" dirty="0" smtClean="0"/>
              <a:t> </a:t>
            </a:r>
            <a:r>
              <a:rPr lang="en-US" dirty="0" err="1" smtClean="0"/>
              <a:t>sa</a:t>
            </a:r>
            <a:r>
              <a:rPr lang="en-US" dirty="0" smtClean="0"/>
              <a:t> </a:t>
            </a:r>
            <a:r>
              <a:rPr lang="en-US" dirty="0" err="1"/>
              <a:t>pagkamit</a:t>
            </a:r>
            <a:r>
              <a:rPr lang="en-US" dirty="0"/>
              <a:t> ng </a:t>
            </a:r>
            <a:r>
              <a:rPr lang="en-US" dirty="0" err="1"/>
              <a:t>layunin</a:t>
            </a:r>
            <a:r>
              <a:rPr lang="en-US" dirty="0"/>
              <a:t>, </a:t>
            </a:r>
            <a:r>
              <a:rPr lang="en-US" dirty="0" err="1"/>
              <a:t>ngunit</a:t>
            </a:r>
            <a:r>
              <a:rPr lang="en-US" dirty="0"/>
              <a:t> </a:t>
            </a:r>
            <a:r>
              <a:rPr lang="en-US" dirty="0" err="1"/>
              <a:t>ang</a:t>
            </a:r>
            <a:r>
              <a:rPr lang="en-US" dirty="0"/>
              <a:t> </a:t>
            </a:r>
            <a:r>
              <a:rPr lang="en-US" dirty="0" err="1"/>
              <a:t>layunin</a:t>
            </a:r>
            <a:r>
              <a:rPr lang="en-US" dirty="0"/>
              <a:t> ay </a:t>
            </a:r>
            <a:r>
              <a:rPr lang="en-US" dirty="0" err="1"/>
              <a:t>ang</a:t>
            </a:r>
            <a:r>
              <a:rPr lang="en-US" dirty="0"/>
              <a:t> </a:t>
            </a:r>
            <a:r>
              <a:rPr lang="en-US" dirty="0" err="1"/>
              <a:t>pinaka-inaasahang</a:t>
            </a:r>
            <a:r>
              <a:rPr lang="en-US" dirty="0"/>
              <a:t> </a:t>
            </a:r>
            <a:r>
              <a:rPr lang="en-US" dirty="0" err="1"/>
              <a:t>resulta</a:t>
            </a:r>
            <a:r>
              <a:rPr lang="en-US" dirty="0"/>
              <a:t>. </a:t>
            </a:r>
            <a:r>
              <a:rPr lang="en-US" dirty="0" err="1"/>
              <a:t>Ang</a:t>
            </a:r>
            <a:r>
              <a:rPr lang="en-US" dirty="0"/>
              <a:t> </a:t>
            </a:r>
            <a:r>
              <a:rPr lang="en-US" dirty="0" err="1"/>
              <a:t>isang</a:t>
            </a:r>
            <a:r>
              <a:rPr lang="en-US" dirty="0"/>
              <a:t> </a:t>
            </a:r>
            <a:r>
              <a:rPr lang="en-US" dirty="0" err="1"/>
              <a:t>mahusay</a:t>
            </a:r>
            <a:r>
              <a:rPr lang="en-US" dirty="0"/>
              <a:t> </a:t>
            </a:r>
            <a:r>
              <a:rPr lang="en-US" dirty="0" err="1"/>
              <a:t>na</a:t>
            </a:r>
            <a:r>
              <a:rPr lang="en-US" dirty="0"/>
              <a:t> </a:t>
            </a:r>
            <a:r>
              <a:rPr lang="en-US" dirty="0" err="1"/>
              <a:t>negosyante</a:t>
            </a:r>
            <a:r>
              <a:rPr lang="en-US" dirty="0"/>
              <a:t> ay may </a:t>
            </a:r>
            <a:r>
              <a:rPr lang="en-US" dirty="0" err="1"/>
              <a:t>kakayahan</a:t>
            </a:r>
            <a:r>
              <a:rPr lang="en-US" dirty="0"/>
              <a:t> </a:t>
            </a:r>
            <a:r>
              <a:rPr lang="en-US" dirty="0" err="1"/>
              <a:t>upang</a:t>
            </a:r>
            <a:r>
              <a:rPr lang="en-US" dirty="0"/>
              <a:t> </a:t>
            </a:r>
            <a:r>
              <a:rPr lang="en-US" dirty="0" err="1"/>
              <a:t>mapagsama-sama</a:t>
            </a:r>
            <a:r>
              <a:rPr lang="en-US" dirty="0"/>
              <a:t> </a:t>
            </a:r>
            <a:r>
              <a:rPr lang="en-US" dirty="0" err="1"/>
              <a:t>ang</a:t>
            </a:r>
            <a:r>
              <a:rPr lang="en-US" dirty="0"/>
              <a:t> </a:t>
            </a:r>
            <a:r>
              <a:rPr lang="en-US" dirty="0" err="1"/>
              <a:t>kanyang</a:t>
            </a:r>
            <a:r>
              <a:rPr lang="en-US" dirty="0"/>
              <a:t> </a:t>
            </a:r>
            <a:r>
              <a:rPr lang="en-US" dirty="0" err="1"/>
              <a:t>mga</a:t>
            </a:r>
            <a:r>
              <a:rPr lang="en-US" dirty="0"/>
              <a:t> </a:t>
            </a:r>
            <a:r>
              <a:rPr lang="en-US" dirty="0" err="1"/>
              <a:t>mapagkukunan</a:t>
            </a:r>
            <a:r>
              <a:rPr lang="en-US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550538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Visionary</a:t>
            </a:r>
            <a:r>
              <a:rPr lang="en-US" dirty="0"/>
              <a:t> 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panose="05000000000000000000" pitchFamily="2" charset="2"/>
              <a:buChar char="Ø"/>
            </a:pPr>
            <a:r>
              <a:rPr lang="en-US" dirty="0" smtClean="0"/>
              <a:t> </a:t>
            </a:r>
            <a:r>
              <a:rPr lang="en-US" dirty="0" err="1"/>
              <a:t>ang</a:t>
            </a:r>
            <a:r>
              <a:rPr lang="en-US" dirty="0"/>
              <a:t> </a:t>
            </a:r>
            <a:r>
              <a:rPr lang="en-US" dirty="0" err="1"/>
              <a:t>isang</a:t>
            </a:r>
            <a:r>
              <a:rPr lang="en-US" dirty="0"/>
              <a:t> </a:t>
            </a:r>
            <a:r>
              <a:rPr lang="en-US" dirty="0" err="1"/>
              <a:t>negosyante</a:t>
            </a:r>
            <a:r>
              <a:rPr lang="en-US" dirty="0"/>
              <a:t> ay may </a:t>
            </a:r>
            <a:r>
              <a:rPr lang="en-US" dirty="0" err="1"/>
              <a:t>pananaw</a:t>
            </a:r>
            <a:r>
              <a:rPr lang="en-US" dirty="0"/>
              <a:t> para </a:t>
            </a:r>
            <a:r>
              <a:rPr lang="en-US" dirty="0" err="1"/>
              <a:t>sa</a:t>
            </a:r>
            <a:r>
              <a:rPr lang="en-US" dirty="0"/>
              <a:t> </a:t>
            </a:r>
            <a:r>
              <a:rPr lang="en-US" dirty="0" err="1"/>
              <a:t>kanyang</a:t>
            </a:r>
            <a:r>
              <a:rPr lang="en-US" dirty="0"/>
              <a:t> </a:t>
            </a:r>
            <a:r>
              <a:rPr lang="en-US" dirty="0" err="1"/>
              <a:t>hinaharap</a:t>
            </a:r>
            <a:r>
              <a:rPr lang="en-US" dirty="0"/>
              <a:t>. </a:t>
            </a:r>
            <a:r>
              <a:rPr lang="en-US" dirty="0" err="1"/>
              <a:t>Siya</a:t>
            </a:r>
            <a:r>
              <a:rPr lang="en-US" dirty="0"/>
              <a:t> ay </a:t>
            </a:r>
            <a:r>
              <a:rPr lang="en-US" dirty="0" err="1"/>
              <a:t>ginagabayan</a:t>
            </a:r>
            <a:r>
              <a:rPr lang="en-US" dirty="0"/>
              <a:t> ng </a:t>
            </a:r>
            <a:r>
              <a:rPr lang="en-US" dirty="0" err="1"/>
              <a:t>kanyang</a:t>
            </a:r>
            <a:r>
              <a:rPr lang="en-US" dirty="0"/>
              <a:t> </a:t>
            </a:r>
            <a:r>
              <a:rPr lang="en-US" dirty="0" err="1"/>
              <a:t>pananaw</a:t>
            </a:r>
            <a:r>
              <a:rPr lang="en-US" dirty="0"/>
              <a:t> </a:t>
            </a:r>
            <a:r>
              <a:rPr lang="en-US" dirty="0" err="1"/>
              <a:t>sa</a:t>
            </a:r>
            <a:r>
              <a:rPr lang="en-US" dirty="0"/>
              <a:t> </a:t>
            </a:r>
            <a:r>
              <a:rPr lang="en-US" dirty="0" err="1"/>
              <a:t>lahat</a:t>
            </a:r>
            <a:r>
              <a:rPr lang="en-US" dirty="0"/>
              <a:t> ng </a:t>
            </a:r>
            <a:r>
              <a:rPr lang="en-US" dirty="0" err="1"/>
              <a:t>bagay</a:t>
            </a:r>
            <a:r>
              <a:rPr lang="en-US" dirty="0"/>
              <a:t> </a:t>
            </a:r>
            <a:r>
              <a:rPr lang="en-US" dirty="0" err="1"/>
              <a:t>sa</a:t>
            </a:r>
            <a:r>
              <a:rPr lang="en-US" dirty="0"/>
              <a:t> </a:t>
            </a:r>
            <a:r>
              <a:rPr lang="en-US" dirty="0" err="1"/>
              <a:t>kanyang</a:t>
            </a:r>
            <a:r>
              <a:rPr lang="en-US" dirty="0"/>
              <a:t> </a:t>
            </a:r>
            <a:r>
              <a:rPr lang="en-US" dirty="0" err="1"/>
              <a:t>gawaing</a:t>
            </a:r>
            <a:r>
              <a:rPr lang="en-US" dirty="0"/>
              <a:t> pang-</a:t>
            </a:r>
            <a:r>
              <a:rPr lang="en-US" dirty="0" err="1"/>
              <a:t>negosyo</a:t>
            </a:r>
            <a:r>
              <a:rPr lang="en-US" dirty="0"/>
              <a:t>. </a:t>
            </a:r>
            <a:r>
              <a:rPr lang="en-US" dirty="0" err="1"/>
              <a:t>Ang</a:t>
            </a:r>
            <a:r>
              <a:rPr lang="en-US" dirty="0"/>
              <a:t> </a:t>
            </a:r>
            <a:r>
              <a:rPr lang="en-US" dirty="0" err="1"/>
              <a:t>kanyang</a:t>
            </a:r>
            <a:r>
              <a:rPr lang="en-US" dirty="0"/>
              <a:t> vision ay </a:t>
            </a:r>
            <a:r>
              <a:rPr lang="en-US" dirty="0" err="1"/>
              <a:t>maaring</a:t>
            </a:r>
            <a:r>
              <a:rPr lang="en-US" dirty="0"/>
              <a:t> para </a:t>
            </a:r>
            <a:r>
              <a:rPr lang="en-US" dirty="0" err="1"/>
              <a:t>sa</a:t>
            </a:r>
            <a:r>
              <a:rPr lang="en-US" dirty="0"/>
              <a:t> </a:t>
            </a:r>
            <a:r>
              <a:rPr lang="en-US" dirty="0" err="1"/>
              <a:t>pangmadalian</a:t>
            </a:r>
            <a:r>
              <a:rPr lang="en-US" dirty="0"/>
              <a:t> , </a:t>
            </a:r>
            <a:r>
              <a:rPr lang="en-US" dirty="0" err="1"/>
              <a:t>sa</a:t>
            </a:r>
            <a:r>
              <a:rPr lang="en-US" dirty="0"/>
              <a:t> </a:t>
            </a:r>
            <a:r>
              <a:rPr lang="en-US" dirty="0" err="1"/>
              <a:t>gitna</a:t>
            </a:r>
            <a:r>
              <a:rPr lang="en-US" dirty="0"/>
              <a:t> or </a:t>
            </a:r>
            <a:r>
              <a:rPr lang="en-US" dirty="0" err="1"/>
              <a:t>pangmatagalan</a:t>
            </a:r>
            <a:r>
              <a:rPr lang="en-US" dirty="0"/>
              <a:t>, </a:t>
            </a:r>
            <a:r>
              <a:rPr lang="en-US" dirty="0" err="1"/>
              <a:t>ngunit</a:t>
            </a:r>
            <a:r>
              <a:rPr lang="en-US" dirty="0"/>
              <a:t> </a:t>
            </a:r>
            <a:r>
              <a:rPr lang="en-US" dirty="0" err="1"/>
              <a:t>ang</a:t>
            </a:r>
            <a:r>
              <a:rPr lang="en-US" dirty="0"/>
              <a:t> </a:t>
            </a:r>
            <a:r>
              <a:rPr lang="en-US" dirty="0" err="1"/>
              <a:t>lahat</a:t>
            </a:r>
            <a:r>
              <a:rPr lang="en-US" dirty="0"/>
              <a:t> ng visions ay </a:t>
            </a:r>
            <a:r>
              <a:rPr lang="en-US" dirty="0" err="1"/>
              <a:t>magtatagumpay</a:t>
            </a:r>
            <a:r>
              <a:rPr lang="en-US" dirty="0"/>
              <a:t> </a:t>
            </a:r>
            <a:r>
              <a:rPr lang="en-US" dirty="0" err="1"/>
              <a:t>sa</a:t>
            </a:r>
            <a:r>
              <a:rPr lang="en-US" dirty="0"/>
              <a:t> </a:t>
            </a:r>
            <a:r>
              <a:rPr lang="en-US" dirty="0" err="1"/>
              <a:t>huli</a:t>
            </a:r>
            <a:r>
              <a:rPr lang="en-US" dirty="0"/>
              <a:t> </a:t>
            </a:r>
            <a:r>
              <a:rPr lang="en-US" dirty="0" err="1"/>
              <a:t>sa</a:t>
            </a:r>
            <a:r>
              <a:rPr lang="en-US" dirty="0"/>
              <a:t> </a:t>
            </a:r>
            <a:r>
              <a:rPr lang="en-US" dirty="0" err="1"/>
              <a:t>pagpapalawak</a:t>
            </a:r>
            <a:r>
              <a:rPr lang="en-US" dirty="0"/>
              <a:t> ng </a:t>
            </a:r>
            <a:r>
              <a:rPr lang="en-US" dirty="0" err="1"/>
              <a:t>isang</a:t>
            </a:r>
            <a:r>
              <a:rPr lang="en-US" dirty="0"/>
              <a:t> </a:t>
            </a:r>
            <a:r>
              <a:rPr lang="en-US" dirty="0" err="1"/>
              <a:t>negosyo</a:t>
            </a:r>
            <a:r>
              <a:rPr lang="en-US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6609135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Risk-taking and Tolerance for Failure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>
              <a:buFont typeface="Wingdings" panose="05000000000000000000" pitchFamily="2" charset="2"/>
              <a:buChar char="Ø"/>
            </a:pPr>
            <a:r>
              <a:rPr lang="en-US" dirty="0" smtClean="0"/>
              <a:t> </a:t>
            </a:r>
            <a:r>
              <a:rPr lang="en-US" dirty="0" err="1"/>
              <a:t>ang</a:t>
            </a:r>
            <a:r>
              <a:rPr lang="en-US" dirty="0"/>
              <a:t> </a:t>
            </a:r>
            <a:r>
              <a:rPr lang="en-US" dirty="0" err="1"/>
              <a:t>isang</a:t>
            </a:r>
            <a:r>
              <a:rPr lang="en-US" dirty="0"/>
              <a:t> </a:t>
            </a:r>
            <a:r>
              <a:rPr lang="en-US" dirty="0" err="1"/>
              <a:t>mahusay</a:t>
            </a:r>
            <a:r>
              <a:rPr lang="en-US" dirty="0"/>
              <a:t> </a:t>
            </a:r>
            <a:r>
              <a:rPr lang="en-US" dirty="0" err="1"/>
              <a:t>na</a:t>
            </a:r>
            <a:r>
              <a:rPr lang="en-US" dirty="0"/>
              <a:t> </a:t>
            </a:r>
            <a:r>
              <a:rPr lang="en-US" dirty="0" err="1"/>
              <a:t>negosyante</a:t>
            </a:r>
            <a:r>
              <a:rPr lang="en-US" dirty="0"/>
              <a:t> ay </a:t>
            </a:r>
            <a:r>
              <a:rPr lang="en-US" dirty="0" err="1"/>
              <a:t>napapagtanto</a:t>
            </a:r>
            <a:r>
              <a:rPr lang="en-US" dirty="0"/>
              <a:t> </a:t>
            </a:r>
            <a:r>
              <a:rPr lang="en-US" dirty="0" err="1"/>
              <a:t>ang</a:t>
            </a:r>
            <a:r>
              <a:rPr lang="en-US" dirty="0"/>
              <a:t> </a:t>
            </a:r>
            <a:r>
              <a:rPr lang="en-US" dirty="0" err="1"/>
              <a:t>pagkawala</a:t>
            </a:r>
            <a:r>
              <a:rPr lang="en-US" dirty="0"/>
              <a:t> at </a:t>
            </a:r>
            <a:r>
              <a:rPr lang="en-US" dirty="0" err="1"/>
              <a:t>pagkabigo</a:t>
            </a:r>
            <a:r>
              <a:rPr lang="en-US" dirty="0"/>
              <a:t> ay </a:t>
            </a:r>
            <a:r>
              <a:rPr lang="en-US" dirty="0" err="1"/>
              <a:t>likas</a:t>
            </a:r>
            <a:r>
              <a:rPr lang="en-US" dirty="0"/>
              <a:t> </a:t>
            </a:r>
            <a:r>
              <a:rPr lang="en-US" dirty="0" err="1"/>
              <a:t>na</a:t>
            </a:r>
            <a:r>
              <a:rPr lang="en-US" dirty="0"/>
              <a:t> </a:t>
            </a:r>
            <a:r>
              <a:rPr lang="en-US" dirty="0" err="1"/>
              <a:t>taglay</a:t>
            </a:r>
            <a:r>
              <a:rPr lang="en-US" dirty="0"/>
              <a:t> ng </a:t>
            </a:r>
            <a:r>
              <a:rPr lang="en-US" dirty="0" err="1"/>
              <a:t>anumang</a:t>
            </a:r>
            <a:r>
              <a:rPr lang="en-US" dirty="0"/>
              <a:t> </a:t>
            </a:r>
            <a:r>
              <a:rPr lang="en-US" dirty="0" err="1"/>
              <a:t>mga</a:t>
            </a:r>
            <a:r>
              <a:rPr lang="en-US" dirty="0"/>
              <a:t> </a:t>
            </a:r>
            <a:r>
              <a:rPr lang="en-US" dirty="0" err="1"/>
              <a:t>gawaing</a:t>
            </a:r>
            <a:r>
              <a:rPr lang="en-US" dirty="0"/>
              <a:t> pang-</a:t>
            </a:r>
            <a:r>
              <a:rPr lang="en-US" dirty="0" err="1"/>
              <a:t>negosyo</a:t>
            </a:r>
            <a:r>
              <a:rPr lang="en-US" dirty="0"/>
              <a:t>. Kaya, </a:t>
            </a:r>
            <a:r>
              <a:rPr lang="en-US" dirty="0" err="1"/>
              <a:t>ang</a:t>
            </a:r>
            <a:r>
              <a:rPr lang="en-US" dirty="0"/>
              <a:t> </a:t>
            </a:r>
            <a:r>
              <a:rPr lang="en-US" dirty="0" err="1"/>
              <a:t>isang</a:t>
            </a:r>
            <a:r>
              <a:rPr lang="en-US" dirty="0"/>
              <a:t> </a:t>
            </a:r>
            <a:r>
              <a:rPr lang="en-US" dirty="0" err="1"/>
              <a:t>negosyante</a:t>
            </a:r>
            <a:r>
              <a:rPr lang="en-US" dirty="0"/>
              <a:t> ay </a:t>
            </a:r>
            <a:r>
              <a:rPr lang="en-US" dirty="0" err="1"/>
              <a:t>dapat</a:t>
            </a:r>
            <a:r>
              <a:rPr lang="en-US" dirty="0"/>
              <a:t> </a:t>
            </a:r>
            <a:r>
              <a:rPr lang="en-US" dirty="0" err="1"/>
              <a:t>na</a:t>
            </a:r>
            <a:r>
              <a:rPr lang="en-US" dirty="0"/>
              <a:t> </a:t>
            </a:r>
            <a:r>
              <a:rPr lang="en-US" dirty="0" err="1"/>
              <a:t>palaging</a:t>
            </a:r>
            <a:r>
              <a:rPr lang="en-US" dirty="0"/>
              <a:t> </a:t>
            </a:r>
            <a:r>
              <a:rPr lang="en-US" dirty="0" err="1"/>
              <a:t>magiging</a:t>
            </a:r>
            <a:r>
              <a:rPr lang="en-US" dirty="0"/>
              <a:t> </a:t>
            </a:r>
            <a:r>
              <a:rPr lang="en-US" dirty="0" err="1"/>
              <a:t>handa</a:t>
            </a:r>
            <a:r>
              <a:rPr lang="en-US" dirty="0"/>
              <a:t> </a:t>
            </a:r>
            <a:r>
              <a:rPr lang="en-US" dirty="0" err="1"/>
              <a:t>sa</a:t>
            </a:r>
            <a:r>
              <a:rPr lang="en-US" dirty="0"/>
              <a:t> </a:t>
            </a:r>
            <a:r>
              <a:rPr lang="en-US" dirty="0" err="1"/>
              <a:t>paggawa</a:t>
            </a:r>
            <a:r>
              <a:rPr lang="en-US" dirty="0"/>
              <a:t> ng calculated risks at </a:t>
            </a:r>
            <a:r>
              <a:rPr lang="en-US" dirty="0" err="1"/>
              <a:t>harapin</a:t>
            </a:r>
            <a:r>
              <a:rPr lang="en-US" dirty="0"/>
              <a:t> </a:t>
            </a:r>
            <a:r>
              <a:rPr lang="en-US" dirty="0" err="1"/>
              <a:t>ang</a:t>
            </a:r>
            <a:r>
              <a:rPr lang="en-US" dirty="0"/>
              <a:t> </a:t>
            </a:r>
            <a:r>
              <a:rPr lang="en-US" dirty="0" err="1"/>
              <a:t>anumang</a:t>
            </a:r>
            <a:r>
              <a:rPr lang="en-US" dirty="0"/>
              <a:t> </a:t>
            </a:r>
            <a:r>
              <a:rPr lang="en-US" dirty="0" err="1"/>
              <a:t>mga</a:t>
            </a:r>
            <a:r>
              <a:rPr lang="en-US" dirty="0"/>
              <a:t> </a:t>
            </a:r>
            <a:r>
              <a:rPr lang="en-US" dirty="0" err="1"/>
              <a:t>kahihinatnan</a:t>
            </a:r>
            <a:r>
              <a:rPr lang="en-US" dirty="0"/>
              <a:t> </a:t>
            </a:r>
            <a:r>
              <a:rPr lang="en-US" dirty="0" err="1"/>
              <a:t>mayroon</a:t>
            </a:r>
            <a:r>
              <a:rPr lang="en-US" dirty="0"/>
              <a:t> </a:t>
            </a:r>
            <a:r>
              <a:rPr lang="en-US" dirty="0" err="1"/>
              <a:t>sa</a:t>
            </a:r>
            <a:r>
              <a:rPr lang="en-US" dirty="0"/>
              <a:t> </a:t>
            </a:r>
            <a:r>
              <a:rPr lang="en-US" dirty="0" err="1"/>
              <a:t>maaring</a:t>
            </a:r>
            <a:r>
              <a:rPr lang="en-US" dirty="0"/>
              <a:t> </a:t>
            </a:r>
            <a:r>
              <a:rPr lang="en-US" dirty="0" err="1"/>
              <a:t>panganib</a:t>
            </a:r>
            <a:r>
              <a:rPr lang="en-US" dirty="0"/>
              <a:t>. </a:t>
            </a:r>
            <a:r>
              <a:rPr lang="en-US" dirty="0" err="1"/>
              <a:t>Ang</a:t>
            </a:r>
            <a:r>
              <a:rPr lang="en-US" dirty="0"/>
              <a:t> </a:t>
            </a:r>
            <a:r>
              <a:rPr lang="en-US" dirty="0" err="1"/>
              <a:t>mga</a:t>
            </a:r>
            <a:r>
              <a:rPr lang="en-US" dirty="0"/>
              <a:t> </a:t>
            </a:r>
            <a:r>
              <a:rPr lang="en-US" dirty="0" err="1"/>
              <a:t>negosyante</a:t>
            </a:r>
            <a:r>
              <a:rPr lang="en-US" dirty="0"/>
              <a:t> ay </a:t>
            </a:r>
            <a:r>
              <a:rPr lang="en-US" dirty="0" err="1"/>
              <a:t>dapat</a:t>
            </a:r>
            <a:r>
              <a:rPr lang="en-US" dirty="0"/>
              <a:t> </a:t>
            </a:r>
            <a:r>
              <a:rPr lang="en-US" dirty="0" err="1"/>
              <a:t>na</a:t>
            </a:r>
            <a:r>
              <a:rPr lang="en-US" dirty="0"/>
              <a:t> </a:t>
            </a:r>
            <a:r>
              <a:rPr lang="en-US" dirty="0" err="1"/>
              <a:t>magkaroon</a:t>
            </a:r>
            <a:r>
              <a:rPr lang="en-US" dirty="0"/>
              <a:t> ng </a:t>
            </a:r>
            <a:r>
              <a:rPr lang="en-US" dirty="0" err="1"/>
              <a:t>lakas</a:t>
            </a:r>
            <a:r>
              <a:rPr lang="en-US" dirty="0"/>
              <a:t> ng </a:t>
            </a:r>
            <a:r>
              <a:rPr lang="en-US" dirty="0" err="1"/>
              <a:t>loob</a:t>
            </a:r>
            <a:r>
              <a:rPr lang="en-US" dirty="0"/>
              <a:t> </a:t>
            </a:r>
            <a:r>
              <a:rPr lang="en-US" dirty="0" err="1"/>
              <a:t>upang</a:t>
            </a:r>
            <a:r>
              <a:rPr lang="en-US" dirty="0"/>
              <a:t> </a:t>
            </a:r>
            <a:r>
              <a:rPr lang="en-US" dirty="0" err="1"/>
              <a:t>harapin</a:t>
            </a:r>
            <a:r>
              <a:rPr lang="en-US" dirty="0"/>
              <a:t> </a:t>
            </a:r>
            <a:r>
              <a:rPr lang="en-US" dirty="0" err="1"/>
              <a:t>ang</a:t>
            </a:r>
            <a:r>
              <a:rPr lang="en-US" dirty="0"/>
              <a:t> </a:t>
            </a:r>
            <a:r>
              <a:rPr lang="en-US" dirty="0" err="1"/>
              <a:t>kabiguan</a:t>
            </a:r>
            <a:r>
              <a:rPr lang="en-US" dirty="0"/>
              <a:t> at </a:t>
            </a:r>
            <a:r>
              <a:rPr lang="en-US" dirty="0" err="1"/>
              <a:t>muling</a:t>
            </a:r>
            <a:r>
              <a:rPr lang="en-US" dirty="0"/>
              <a:t> </a:t>
            </a:r>
            <a:r>
              <a:rPr lang="en-US" dirty="0" err="1"/>
              <a:t>magsimula</a:t>
            </a:r>
            <a:r>
              <a:rPr lang="en-US" dirty="0"/>
              <a:t> </a:t>
            </a:r>
            <a:r>
              <a:rPr lang="en-US" dirty="0" err="1"/>
              <a:t>sa</a:t>
            </a:r>
            <a:r>
              <a:rPr lang="en-US" dirty="0"/>
              <a:t> </a:t>
            </a:r>
            <a:r>
              <a:rPr lang="en-US" dirty="0" err="1"/>
              <a:t>kabila</a:t>
            </a:r>
            <a:r>
              <a:rPr lang="en-US" dirty="0"/>
              <a:t> ng </a:t>
            </a:r>
            <a:r>
              <a:rPr lang="en-US" dirty="0" err="1"/>
              <a:t>mga</a:t>
            </a:r>
            <a:r>
              <a:rPr lang="en-US" dirty="0"/>
              <a:t> setback. </a:t>
            </a:r>
            <a:r>
              <a:rPr lang="en-US" dirty="0" err="1" smtClean="0"/>
              <a:t>Ang</a:t>
            </a:r>
            <a:r>
              <a:rPr lang="en-US" dirty="0" smtClean="0"/>
              <a:t> </a:t>
            </a:r>
            <a:r>
              <a:rPr lang="en-US" dirty="0" err="1" smtClean="0"/>
              <a:t>katangian</a:t>
            </a:r>
            <a:r>
              <a:rPr lang="en-US" dirty="0" smtClean="0"/>
              <a:t> </a:t>
            </a:r>
            <a:r>
              <a:rPr lang="en-US" dirty="0"/>
              <a:t>ng </a:t>
            </a:r>
            <a:r>
              <a:rPr lang="en-US" dirty="0" err="1"/>
              <a:t>isang</a:t>
            </a:r>
            <a:r>
              <a:rPr lang="en-US" dirty="0"/>
              <a:t> </a:t>
            </a:r>
            <a:r>
              <a:rPr lang="en-US" dirty="0" err="1"/>
              <a:t>matagumpay</a:t>
            </a:r>
            <a:r>
              <a:rPr lang="en-US" dirty="0"/>
              <a:t> </a:t>
            </a:r>
            <a:r>
              <a:rPr lang="en-US" dirty="0" err="1"/>
              <a:t>na</a:t>
            </a:r>
            <a:r>
              <a:rPr lang="en-US" dirty="0"/>
              <a:t> </a:t>
            </a:r>
            <a:r>
              <a:rPr lang="en-US" dirty="0" err="1"/>
              <a:t>negosyante</a:t>
            </a:r>
            <a:r>
              <a:rPr lang="en-US" dirty="0"/>
              <a:t> ay </a:t>
            </a:r>
            <a:r>
              <a:rPr lang="en-US" dirty="0" err="1"/>
              <a:t>hindi</a:t>
            </a:r>
            <a:r>
              <a:rPr lang="en-US" dirty="0"/>
              <a:t> </a:t>
            </a:r>
            <a:r>
              <a:rPr lang="en-US" dirty="0" err="1"/>
              <a:t>kailanman</a:t>
            </a:r>
            <a:r>
              <a:rPr lang="en-US" dirty="0"/>
              <a:t> </a:t>
            </a:r>
            <a:r>
              <a:rPr lang="en-US" dirty="0" err="1"/>
              <a:t>sumusuko</a:t>
            </a:r>
            <a:r>
              <a:rPr lang="en-US" dirty="0"/>
              <a:t> </a:t>
            </a:r>
            <a:r>
              <a:rPr lang="en-US" dirty="0" err="1"/>
              <a:t>sa</a:t>
            </a:r>
            <a:r>
              <a:rPr lang="en-US" dirty="0"/>
              <a:t> </a:t>
            </a:r>
            <a:r>
              <a:rPr lang="en-US" dirty="0" err="1"/>
              <a:t>pagpili</a:t>
            </a:r>
            <a:r>
              <a:rPr lang="en-US" dirty="0"/>
              <a:t> ng </a:t>
            </a:r>
            <a:r>
              <a:rPr lang="en-US" dirty="0" err="1"/>
              <a:t>mga</a:t>
            </a:r>
            <a:r>
              <a:rPr lang="en-US" dirty="0"/>
              <a:t> </a:t>
            </a:r>
            <a:r>
              <a:rPr lang="en-US" dirty="0" err="1"/>
              <a:t>pira-piraso</a:t>
            </a:r>
            <a:r>
              <a:rPr lang="en-US" dirty="0"/>
              <a:t> at </a:t>
            </a:r>
            <a:r>
              <a:rPr lang="en-US" dirty="0" err="1"/>
              <a:t>patuloy</a:t>
            </a:r>
            <a:r>
              <a:rPr lang="en-US" dirty="0"/>
              <a:t> </a:t>
            </a:r>
            <a:r>
              <a:rPr lang="en-US" dirty="0" err="1"/>
              <a:t>sa</a:t>
            </a:r>
            <a:r>
              <a:rPr lang="en-US" dirty="0"/>
              <a:t> </a:t>
            </a:r>
            <a:r>
              <a:rPr lang="en-US" dirty="0" err="1"/>
              <a:t>paglalakbay</a:t>
            </a:r>
            <a:r>
              <a:rPr lang="en-US" dirty="0"/>
              <a:t> </a:t>
            </a:r>
            <a:r>
              <a:rPr lang="en-US" dirty="0" err="1"/>
              <a:t>kahit</a:t>
            </a:r>
            <a:r>
              <a:rPr lang="en-US" dirty="0"/>
              <a:t> </a:t>
            </a:r>
            <a:r>
              <a:rPr lang="en-US" dirty="0" err="1"/>
              <a:t>na</a:t>
            </a:r>
            <a:r>
              <a:rPr lang="en-US" dirty="0"/>
              <a:t> </a:t>
            </a:r>
            <a:r>
              <a:rPr lang="en-US" dirty="0" err="1"/>
              <a:t>mabigo</a:t>
            </a:r>
            <a:r>
              <a:rPr lang="en-US" dirty="0"/>
              <a:t> </a:t>
            </a:r>
            <a:r>
              <a:rPr lang="en-US" dirty="0" err="1"/>
              <a:t>pansamantala</a:t>
            </a:r>
            <a:r>
              <a:rPr lang="en-US" dirty="0"/>
              <a:t> at </a:t>
            </a:r>
            <a:r>
              <a:rPr lang="en-US" dirty="0" err="1"/>
              <a:t>maabala</a:t>
            </a:r>
            <a:r>
              <a:rPr lang="en-US" dirty="0"/>
              <a:t> </a:t>
            </a:r>
            <a:r>
              <a:rPr lang="en-US" dirty="0" err="1"/>
              <a:t>sa</a:t>
            </a:r>
            <a:r>
              <a:rPr lang="en-US" dirty="0"/>
              <a:t> </a:t>
            </a:r>
            <a:r>
              <a:rPr lang="en-US" dirty="0" err="1"/>
              <a:t>paroroonan</a:t>
            </a:r>
            <a:r>
              <a:rPr lang="en-US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0474329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Perseverance and Hard Work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Ø"/>
            </a:pPr>
            <a:r>
              <a:rPr lang="en-US" sz="2800" dirty="0" err="1"/>
              <a:t>ito</a:t>
            </a:r>
            <a:r>
              <a:rPr lang="en-US" sz="2800" dirty="0"/>
              <a:t> </a:t>
            </a:r>
            <a:r>
              <a:rPr lang="en-US" sz="2800" dirty="0" err="1"/>
              <a:t>ang</a:t>
            </a:r>
            <a:r>
              <a:rPr lang="en-US" sz="2800" dirty="0"/>
              <a:t> </a:t>
            </a:r>
            <a:r>
              <a:rPr lang="en-US" sz="2800" dirty="0" err="1"/>
              <a:t>dalawa</a:t>
            </a:r>
            <a:r>
              <a:rPr lang="en-US" sz="2800" dirty="0"/>
              <a:t> </a:t>
            </a:r>
            <a:r>
              <a:rPr lang="en-US" sz="2800" dirty="0" err="1"/>
              <a:t>sa</a:t>
            </a:r>
            <a:r>
              <a:rPr lang="en-US" sz="2800" dirty="0"/>
              <a:t> </a:t>
            </a:r>
            <a:r>
              <a:rPr lang="en-US" sz="2800" dirty="0" err="1"/>
              <a:t>pinakamahalagang</a:t>
            </a:r>
            <a:r>
              <a:rPr lang="en-US" sz="2800" dirty="0"/>
              <a:t> </a:t>
            </a:r>
            <a:r>
              <a:rPr lang="en-US" sz="2800" dirty="0" err="1"/>
              <a:t>katangian</a:t>
            </a:r>
            <a:r>
              <a:rPr lang="en-US" sz="2800" dirty="0"/>
              <a:t> </a:t>
            </a:r>
            <a:r>
              <a:rPr lang="en-US" sz="2800" dirty="0" err="1"/>
              <a:t>sa</a:t>
            </a:r>
            <a:r>
              <a:rPr lang="en-US" sz="2800" dirty="0"/>
              <a:t> </a:t>
            </a:r>
            <a:r>
              <a:rPr lang="en-US" sz="2800" dirty="0" err="1"/>
              <a:t>pagnenegosyo</a:t>
            </a:r>
            <a:r>
              <a:rPr lang="en-US" sz="2800" dirty="0"/>
              <a:t>. Sa </a:t>
            </a:r>
            <a:r>
              <a:rPr lang="en-US" sz="2800" dirty="0" err="1"/>
              <a:t>mundo</a:t>
            </a:r>
            <a:r>
              <a:rPr lang="en-US" sz="2800" dirty="0"/>
              <a:t> ng </a:t>
            </a:r>
            <a:r>
              <a:rPr lang="en-US" sz="2800" dirty="0" err="1"/>
              <a:t>negosyo</a:t>
            </a:r>
            <a:r>
              <a:rPr lang="en-US" sz="2800" dirty="0"/>
              <a:t> </a:t>
            </a:r>
            <a:r>
              <a:rPr lang="en-US" sz="2800" dirty="0" err="1"/>
              <a:t>maaring</a:t>
            </a:r>
            <a:r>
              <a:rPr lang="en-US" sz="2800" dirty="0"/>
              <a:t> </a:t>
            </a:r>
            <a:r>
              <a:rPr lang="en-US" sz="2800" dirty="0" err="1"/>
              <a:t>walang</a:t>
            </a:r>
            <a:r>
              <a:rPr lang="en-US" sz="2800" dirty="0"/>
              <a:t> </a:t>
            </a:r>
            <a:r>
              <a:rPr lang="en-US" sz="2800" dirty="0" err="1"/>
              <a:t>tunay</a:t>
            </a:r>
            <a:r>
              <a:rPr lang="en-US" sz="2800" dirty="0"/>
              <a:t> </a:t>
            </a:r>
            <a:r>
              <a:rPr lang="en-US" sz="2800" dirty="0" err="1"/>
              <a:t>na</a:t>
            </a:r>
            <a:r>
              <a:rPr lang="en-US" sz="2800" dirty="0"/>
              <a:t> </a:t>
            </a:r>
            <a:r>
              <a:rPr lang="en-US" sz="2800" dirty="0" err="1"/>
              <a:t>tagumpay</a:t>
            </a:r>
            <a:r>
              <a:rPr lang="en-US" sz="2800" dirty="0"/>
              <a:t> kung </a:t>
            </a:r>
            <a:r>
              <a:rPr lang="en-US" sz="2800" dirty="0" err="1"/>
              <a:t>walang</a:t>
            </a:r>
            <a:r>
              <a:rPr lang="en-US" sz="2800" dirty="0"/>
              <a:t> </a:t>
            </a:r>
            <a:r>
              <a:rPr lang="en-US" sz="2800" dirty="0" err="1"/>
              <a:t>tiyaga</a:t>
            </a:r>
            <a:r>
              <a:rPr lang="en-US" sz="2800" dirty="0"/>
              <a:t> at </a:t>
            </a:r>
            <a:r>
              <a:rPr lang="en-US" sz="2800" dirty="0" err="1"/>
              <a:t>pagsusumikap</a:t>
            </a:r>
            <a:r>
              <a:rPr lang="en-US" sz="28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3870951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Commitment</a:t>
            </a:r>
            <a:r>
              <a:rPr lang="en-US" dirty="0"/>
              <a:t> 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Ø"/>
            </a:pPr>
            <a:r>
              <a:rPr lang="en-US" sz="3200" dirty="0" smtClean="0"/>
              <a:t> </a:t>
            </a:r>
            <a:r>
              <a:rPr lang="en-US" sz="3200" dirty="0" err="1"/>
              <a:t>ang</a:t>
            </a:r>
            <a:r>
              <a:rPr lang="en-US" sz="3200" dirty="0"/>
              <a:t> </a:t>
            </a:r>
            <a:r>
              <a:rPr lang="en-US" sz="3200" dirty="0" err="1"/>
              <a:t>isang</a:t>
            </a:r>
            <a:r>
              <a:rPr lang="en-US" sz="3200" dirty="0"/>
              <a:t> </a:t>
            </a:r>
            <a:r>
              <a:rPr lang="en-US" sz="3200" dirty="0" err="1"/>
              <a:t>negosyante</a:t>
            </a:r>
            <a:r>
              <a:rPr lang="en-US" sz="3200" dirty="0"/>
              <a:t> ay </a:t>
            </a:r>
            <a:r>
              <a:rPr lang="en-US" sz="3200" dirty="0" err="1"/>
              <a:t>hindi</a:t>
            </a:r>
            <a:r>
              <a:rPr lang="en-US" sz="3200" dirty="0"/>
              <a:t> </a:t>
            </a:r>
            <a:r>
              <a:rPr lang="en-US" sz="3200" dirty="0" err="1"/>
              <a:t>makakamit</a:t>
            </a:r>
            <a:r>
              <a:rPr lang="en-US" sz="3200" dirty="0"/>
              <a:t> </a:t>
            </a:r>
            <a:r>
              <a:rPr lang="en-US" sz="3200" dirty="0" err="1"/>
              <a:t>ang</a:t>
            </a:r>
            <a:r>
              <a:rPr lang="en-US" sz="3200" dirty="0"/>
              <a:t> </a:t>
            </a:r>
            <a:r>
              <a:rPr lang="en-US" sz="3200" dirty="0" err="1"/>
              <a:t>tagumpay</a:t>
            </a:r>
            <a:r>
              <a:rPr lang="en-US" sz="3200" dirty="0"/>
              <a:t> kung </a:t>
            </a:r>
            <a:r>
              <a:rPr lang="en-US" sz="3200" dirty="0" err="1"/>
              <a:t>siya</a:t>
            </a:r>
            <a:r>
              <a:rPr lang="en-US" sz="3200" dirty="0"/>
              <a:t> ay </a:t>
            </a:r>
            <a:r>
              <a:rPr lang="en-US" sz="3200" dirty="0" err="1"/>
              <a:t>susuko</a:t>
            </a:r>
            <a:r>
              <a:rPr lang="en-US" sz="3200" dirty="0"/>
              <a:t> </a:t>
            </a:r>
            <a:r>
              <a:rPr lang="en-US" sz="3200" dirty="0" err="1"/>
              <a:t>agad</a:t>
            </a:r>
            <a:r>
              <a:rPr lang="en-US" sz="3200" dirty="0"/>
              <a:t> </a:t>
            </a:r>
            <a:r>
              <a:rPr lang="en-US" sz="3200" dirty="0" err="1"/>
              <a:t>sa</a:t>
            </a:r>
            <a:r>
              <a:rPr lang="en-US" sz="3200" dirty="0"/>
              <a:t> </a:t>
            </a:r>
            <a:r>
              <a:rPr lang="en-US" sz="3200" dirty="0" err="1"/>
              <a:t>unang</a:t>
            </a:r>
            <a:r>
              <a:rPr lang="en-US" sz="3200" dirty="0"/>
              <a:t> </a:t>
            </a:r>
            <a:r>
              <a:rPr lang="en-US" sz="3200" dirty="0" err="1"/>
              <a:t>pagsubok</a:t>
            </a:r>
            <a:r>
              <a:rPr lang="en-US" sz="3200" dirty="0"/>
              <a:t> ng </a:t>
            </a:r>
            <a:r>
              <a:rPr lang="en-US" sz="3200" dirty="0" err="1"/>
              <a:t>problema</a:t>
            </a:r>
            <a:r>
              <a:rPr lang="en-US" sz="32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8837122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Honesty </a:t>
            </a:r>
            <a:r>
              <a:rPr lang="en-US" b="1" dirty="0" err="1" smtClean="0"/>
              <a:t>anD</a:t>
            </a:r>
            <a:r>
              <a:rPr lang="en-US" b="1" dirty="0" smtClean="0"/>
              <a:t> Honor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>
              <a:buFont typeface="Wingdings" panose="05000000000000000000" pitchFamily="2" charset="2"/>
              <a:buChar char="Ø"/>
            </a:pPr>
            <a:r>
              <a:rPr lang="en-US" sz="2800" dirty="0"/>
              <a:t> </a:t>
            </a:r>
            <a:r>
              <a:rPr lang="en-US" sz="2800" dirty="0" smtClean="0"/>
              <a:t>ay  </a:t>
            </a:r>
            <a:r>
              <a:rPr lang="en-US" sz="2800" dirty="0" err="1"/>
              <a:t>isa</a:t>
            </a:r>
            <a:r>
              <a:rPr lang="en-US" sz="2800" dirty="0"/>
              <a:t> pang </a:t>
            </a:r>
            <a:r>
              <a:rPr lang="en-US" sz="2800" dirty="0" err="1"/>
              <a:t>napakahalaga</a:t>
            </a:r>
            <a:r>
              <a:rPr lang="en-US" sz="2800" dirty="0"/>
              <a:t> mark ng </a:t>
            </a:r>
            <a:r>
              <a:rPr lang="en-US" sz="2800" dirty="0" err="1"/>
              <a:t>isang</a:t>
            </a:r>
            <a:r>
              <a:rPr lang="en-US" sz="2800" dirty="0"/>
              <a:t> </a:t>
            </a:r>
            <a:r>
              <a:rPr lang="en-US" sz="2800" dirty="0" err="1"/>
              <a:t>mahusay</a:t>
            </a:r>
            <a:r>
              <a:rPr lang="en-US" sz="2800" dirty="0"/>
              <a:t> </a:t>
            </a:r>
            <a:r>
              <a:rPr lang="en-US" sz="2800" dirty="0" err="1"/>
              <a:t>na</a:t>
            </a:r>
            <a:r>
              <a:rPr lang="en-US" sz="2800" dirty="0"/>
              <a:t> </a:t>
            </a:r>
            <a:r>
              <a:rPr lang="en-US" sz="2800" dirty="0" err="1"/>
              <a:t>negosyante</a:t>
            </a:r>
            <a:r>
              <a:rPr lang="en-US" sz="2800" dirty="0"/>
              <a:t> ay </a:t>
            </a:r>
            <a:r>
              <a:rPr lang="en-US" sz="2800" dirty="0" err="1"/>
              <a:t>ang</a:t>
            </a:r>
            <a:r>
              <a:rPr lang="en-US" sz="2800" dirty="0"/>
              <a:t> </a:t>
            </a:r>
            <a:r>
              <a:rPr lang="en-US" sz="2800" dirty="0" err="1"/>
              <a:t>kanyang</a:t>
            </a:r>
            <a:r>
              <a:rPr lang="en-US" sz="2800" dirty="0"/>
              <a:t> </a:t>
            </a:r>
            <a:r>
              <a:rPr lang="en-US" sz="2800" dirty="0" err="1"/>
              <a:t>pagiging</a:t>
            </a:r>
            <a:r>
              <a:rPr lang="en-US" sz="2800" dirty="0"/>
              <a:t> </a:t>
            </a:r>
            <a:r>
              <a:rPr lang="en-US" sz="2800" dirty="0" err="1"/>
              <a:t>matapat</a:t>
            </a:r>
            <a:r>
              <a:rPr lang="en-US" sz="2800" dirty="0"/>
              <a:t> at </a:t>
            </a:r>
            <a:r>
              <a:rPr lang="en-US" sz="2800" dirty="0" err="1"/>
              <a:t>kagalang-galang</a:t>
            </a:r>
            <a:r>
              <a:rPr lang="en-US" sz="2800" dirty="0"/>
              <a:t> </a:t>
            </a:r>
            <a:r>
              <a:rPr lang="en-US" sz="2800" dirty="0" err="1"/>
              <a:t>sa</a:t>
            </a:r>
            <a:r>
              <a:rPr lang="en-US" sz="2800" dirty="0"/>
              <a:t> </a:t>
            </a:r>
            <a:r>
              <a:rPr lang="en-US" sz="2800" dirty="0" err="1"/>
              <a:t>lahat</a:t>
            </a:r>
            <a:r>
              <a:rPr lang="en-US" sz="2800" dirty="0"/>
              <a:t> ng </a:t>
            </a:r>
            <a:r>
              <a:rPr lang="en-US" sz="2800" dirty="0" err="1"/>
              <a:t>kanyang</a:t>
            </a:r>
            <a:r>
              <a:rPr lang="en-US" sz="2800" dirty="0"/>
              <a:t> </a:t>
            </a:r>
            <a:r>
              <a:rPr lang="en-US" sz="2800" dirty="0" err="1"/>
              <a:t>pakikitungo</a:t>
            </a:r>
            <a:r>
              <a:rPr lang="en-US" sz="2800" dirty="0"/>
              <a:t> </a:t>
            </a:r>
            <a:r>
              <a:rPr lang="en-US" sz="2800" dirty="0" err="1"/>
              <a:t>sa</a:t>
            </a:r>
            <a:r>
              <a:rPr lang="en-US" sz="2800" dirty="0"/>
              <a:t> </a:t>
            </a:r>
            <a:r>
              <a:rPr lang="en-US" sz="2800" dirty="0" err="1"/>
              <a:t>negosyo</a:t>
            </a:r>
            <a:r>
              <a:rPr lang="en-US" sz="2800" dirty="0"/>
              <a:t> at interpersonal </a:t>
            </a:r>
            <a:r>
              <a:rPr lang="en-US" sz="2800" dirty="0" err="1"/>
              <a:t>na</a:t>
            </a:r>
            <a:r>
              <a:rPr lang="en-US" sz="2800" dirty="0"/>
              <a:t> </a:t>
            </a:r>
            <a:r>
              <a:rPr lang="en-US" sz="2800" dirty="0" err="1"/>
              <a:t>relasyon</a:t>
            </a:r>
            <a:r>
              <a:rPr lang="en-US" sz="2800" dirty="0"/>
              <a:t> – </a:t>
            </a:r>
            <a:r>
              <a:rPr lang="en-US" sz="2800" dirty="0" err="1"/>
              <a:t>ito</a:t>
            </a:r>
            <a:r>
              <a:rPr lang="en-US" sz="2800" dirty="0"/>
              <a:t> man ay </a:t>
            </a:r>
            <a:r>
              <a:rPr lang="en-US" sz="2800" dirty="0" err="1"/>
              <a:t>sa</a:t>
            </a:r>
            <a:r>
              <a:rPr lang="en-US" sz="2800" dirty="0"/>
              <a:t> </a:t>
            </a:r>
            <a:r>
              <a:rPr lang="en-US" sz="2800" dirty="0" err="1"/>
              <a:t>pagitan</a:t>
            </a:r>
            <a:r>
              <a:rPr lang="en-US" sz="2800" dirty="0"/>
              <a:t> ng </a:t>
            </a:r>
            <a:r>
              <a:rPr lang="en-US" sz="2800" dirty="0" err="1"/>
              <a:t>mga</a:t>
            </a:r>
            <a:r>
              <a:rPr lang="en-US" sz="2800" dirty="0"/>
              <a:t> </a:t>
            </a:r>
            <a:r>
              <a:rPr lang="en-US" sz="2800" dirty="0" err="1"/>
              <a:t>kasosyo</a:t>
            </a:r>
            <a:r>
              <a:rPr lang="en-US" sz="2800" dirty="0"/>
              <a:t>, </a:t>
            </a:r>
            <a:r>
              <a:rPr lang="en-US" sz="2800" dirty="0" err="1"/>
              <a:t>mga</a:t>
            </a:r>
            <a:r>
              <a:rPr lang="en-US" sz="2800" dirty="0"/>
              <a:t> </a:t>
            </a:r>
            <a:r>
              <a:rPr lang="en-US" sz="2800" dirty="0" err="1"/>
              <a:t>empleyado</a:t>
            </a:r>
            <a:r>
              <a:rPr lang="en-US" sz="2800" dirty="0"/>
              <a:t>, </a:t>
            </a:r>
            <a:r>
              <a:rPr lang="en-US" sz="2800" dirty="0" err="1"/>
              <a:t>mga</a:t>
            </a:r>
            <a:r>
              <a:rPr lang="en-US" sz="2800" dirty="0"/>
              <a:t> </a:t>
            </a:r>
            <a:r>
              <a:rPr lang="en-US" sz="2800" dirty="0" err="1"/>
              <a:t>kapantay</a:t>
            </a:r>
            <a:r>
              <a:rPr lang="en-US" sz="2800" dirty="0"/>
              <a:t> at </a:t>
            </a:r>
            <a:r>
              <a:rPr lang="en-US" sz="2800" dirty="0" err="1"/>
              <a:t>mga</a:t>
            </a:r>
            <a:r>
              <a:rPr lang="en-US" sz="2800" dirty="0"/>
              <a:t> </a:t>
            </a:r>
            <a:r>
              <a:rPr lang="en-US" sz="2800" dirty="0" err="1"/>
              <a:t>mamumuhunan</a:t>
            </a:r>
            <a:r>
              <a:rPr lang="en-US" sz="28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236127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God-fearing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panose="05000000000000000000" pitchFamily="2" charset="2"/>
              <a:buChar char="Ø"/>
            </a:pPr>
            <a:r>
              <a:rPr lang="en-US" dirty="0" smtClean="0"/>
              <a:t> </a:t>
            </a:r>
            <a:r>
              <a:rPr lang="en-US" dirty="0" err="1" smtClean="0"/>
              <a:t>magkaroon</a:t>
            </a:r>
            <a:r>
              <a:rPr lang="en-US" dirty="0" smtClean="0"/>
              <a:t> ng </a:t>
            </a:r>
            <a:r>
              <a:rPr lang="en-US" dirty="0" err="1" smtClean="0"/>
              <a:t>pananalig</a:t>
            </a:r>
            <a:r>
              <a:rPr lang="en-US" dirty="0" smtClean="0"/>
              <a:t> at </a:t>
            </a:r>
            <a:r>
              <a:rPr lang="en-US" dirty="0" err="1" smtClean="0"/>
              <a:t>takot</a:t>
            </a:r>
            <a:r>
              <a:rPr lang="en-US" dirty="0" smtClean="0"/>
              <a:t> </a:t>
            </a:r>
            <a:r>
              <a:rPr lang="en-US" dirty="0" err="1" smtClean="0"/>
              <a:t>sa</a:t>
            </a:r>
            <a:r>
              <a:rPr lang="en-US" dirty="0" smtClean="0"/>
              <a:t> </a:t>
            </a:r>
            <a:r>
              <a:rPr lang="en-US" dirty="0" err="1" smtClean="0"/>
              <a:t>Diyos</a:t>
            </a:r>
            <a:r>
              <a:rPr lang="en-US" dirty="0" smtClean="0"/>
              <a:t> </a:t>
            </a:r>
            <a:r>
              <a:rPr lang="en-US" dirty="0" err="1" smtClean="0"/>
              <a:t>upang</a:t>
            </a:r>
            <a:r>
              <a:rPr lang="en-US" dirty="0" smtClean="0"/>
              <a:t> mas </a:t>
            </a:r>
            <a:r>
              <a:rPr lang="en-US" dirty="0" err="1" smtClean="0"/>
              <a:t>pagpalain</a:t>
            </a:r>
            <a:r>
              <a:rPr lang="en-US" dirty="0" smtClean="0"/>
              <a:t> pa Nya </a:t>
            </a:r>
            <a:r>
              <a:rPr lang="en-US" dirty="0" err="1" smtClean="0"/>
              <a:t>ang</a:t>
            </a:r>
            <a:r>
              <a:rPr lang="en-US" dirty="0" smtClean="0"/>
              <a:t> </a:t>
            </a:r>
            <a:r>
              <a:rPr lang="en-US" dirty="0" err="1" smtClean="0"/>
              <a:t>iyong</a:t>
            </a:r>
            <a:r>
              <a:rPr lang="en-US" dirty="0" smtClean="0"/>
              <a:t> </a:t>
            </a:r>
            <a:r>
              <a:rPr lang="en-US" dirty="0" err="1" smtClean="0"/>
              <a:t>negosyo</a:t>
            </a:r>
            <a:r>
              <a:rPr lang="en-US" dirty="0" smtClean="0"/>
              <a:t> at </a:t>
            </a:r>
            <a:r>
              <a:rPr lang="en-US" dirty="0" err="1" smtClean="0"/>
              <a:t>mapatnubayan</a:t>
            </a:r>
            <a:r>
              <a:rPr lang="en-US" dirty="0" smtClean="0"/>
              <a:t> </a:t>
            </a:r>
            <a:r>
              <a:rPr lang="en-US" dirty="0" err="1" smtClean="0"/>
              <a:t>ka</a:t>
            </a:r>
            <a:r>
              <a:rPr lang="en-US" dirty="0" smtClean="0"/>
              <a:t> </a:t>
            </a:r>
            <a:r>
              <a:rPr lang="en-US" dirty="0" err="1" smtClean="0"/>
              <a:t>sa</a:t>
            </a:r>
            <a:r>
              <a:rPr lang="en-US" dirty="0" smtClean="0"/>
              <a:t> </a:t>
            </a:r>
            <a:r>
              <a:rPr lang="en-US" dirty="0" err="1" smtClean="0"/>
              <a:t>mga</a:t>
            </a:r>
            <a:r>
              <a:rPr lang="en-US" dirty="0" smtClean="0"/>
              <a:t> </a:t>
            </a:r>
            <a:r>
              <a:rPr lang="en-US" dirty="0" err="1" smtClean="0"/>
              <a:t>tamang</a:t>
            </a:r>
            <a:r>
              <a:rPr lang="en-US" dirty="0" smtClean="0"/>
              <a:t> </a:t>
            </a:r>
            <a:r>
              <a:rPr lang="en-US" dirty="0" err="1" smtClean="0"/>
              <a:t>desisyon</a:t>
            </a:r>
            <a:r>
              <a:rPr lang="en-US" dirty="0" smtClean="0"/>
              <a:t> </a:t>
            </a:r>
            <a:r>
              <a:rPr lang="en-US" dirty="0" err="1" smtClean="0"/>
              <a:t>na</a:t>
            </a:r>
            <a:r>
              <a:rPr lang="en-US" dirty="0" smtClean="0"/>
              <a:t> </a:t>
            </a:r>
            <a:r>
              <a:rPr lang="en-US" dirty="0" err="1" smtClean="0"/>
              <a:t>gagawin</a:t>
            </a:r>
            <a:r>
              <a:rPr lang="en-US" dirty="0" smtClean="0"/>
              <a:t> </a:t>
            </a:r>
            <a:r>
              <a:rPr lang="en-US" dirty="0" err="1" smtClean="0"/>
              <a:t>sa</a:t>
            </a:r>
            <a:r>
              <a:rPr lang="en-US" dirty="0" smtClean="0"/>
              <a:t> </a:t>
            </a:r>
            <a:r>
              <a:rPr lang="en-US" dirty="0" err="1" smtClean="0"/>
              <a:t>negosyo</a:t>
            </a:r>
            <a:r>
              <a:rPr lang="en-US" dirty="0" smtClean="0"/>
              <a:t>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013015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s://pbs.twimg.com/media/Ci-7_FzWsAA7t0e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23209" y="887506"/>
            <a:ext cx="5715000" cy="5715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668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Vapor Trail">
  <a:themeElements>
    <a:clrScheme name="Vapor Trail">
      <a:dk1>
        <a:sysClr val="windowText" lastClr="000000"/>
      </a:dk1>
      <a:lt1>
        <a:sysClr val="window" lastClr="FFFFFF"/>
      </a:lt1>
      <a:dk2>
        <a:srgbClr val="454545"/>
      </a:dk2>
      <a:lt2>
        <a:srgbClr val="DADADA"/>
      </a:lt2>
      <a:accent1>
        <a:srgbClr val="01D17D"/>
      </a:accent1>
      <a:accent2>
        <a:srgbClr val="84C72A"/>
      </a:accent2>
      <a:accent3>
        <a:srgbClr val="E1D126"/>
      </a:accent3>
      <a:accent4>
        <a:srgbClr val="E29932"/>
      </a:accent4>
      <a:accent5>
        <a:srgbClr val="E56526"/>
      </a:accent5>
      <a:accent6>
        <a:srgbClr val="D63731"/>
      </a:accent6>
      <a:hlink>
        <a:srgbClr val="35FA7F"/>
      </a:hlink>
      <a:folHlink>
        <a:srgbClr val="BAFC85"/>
      </a:folHlink>
    </a:clrScheme>
    <a:fontScheme name="Vapor Trail">
      <a:majorFont>
        <a:latin typeface="Century Gothic" panose="020B0502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Vapor Trail">
      <a:fillStyleLst>
        <a:solidFill>
          <a:schemeClr val="phClr"/>
        </a:solidFill>
        <a:gradFill rotWithShape="1">
          <a:gsLst>
            <a:gs pos="0">
              <a:schemeClr val="phClr">
                <a:tint val="69000"/>
                <a:alpha val="100000"/>
                <a:satMod val="109000"/>
                <a:lumMod val="110000"/>
              </a:schemeClr>
            </a:gs>
            <a:gs pos="52000">
              <a:schemeClr val="phClr">
                <a:tint val="74000"/>
                <a:satMod val="100000"/>
                <a:lumMod val="104000"/>
              </a:schemeClr>
            </a:gs>
            <a:gs pos="100000">
              <a:schemeClr val="phClr">
                <a:tint val="78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atMod val="100000"/>
                <a:lumMod val="104000"/>
              </a:schemeClr>
            </a:gs>
            <a:gs pos="78000">
              <a:schemeClr val="phClr">
                <a:shade val="100000"/>
                <a:satMod val="110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  <a:scene3d>
            <a:camera prst="orthographicFront">
              <a:rot lat="0" lon="0" rev="0"/>
            </a:camera>
            <a:lightRig rig="threePt" dir="t"/>
          </a:scene3d>
          <a:sp3d>
            <a:bevelT w="25400" h="12700"/>
          </a:sp3d>
        </a:effectStyle>
        <a:effectStyle>
          <a:effectLst>
            <a:outerShdw blurRad="57150" dist="19050" dir="5400000" algn="ctr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threePt" dir="t"/>
          </a:scene3d>
          <a:sp3d>
            <a:bevelT w="50800" h="25400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Vapor Trail" id="{4FDF2955-7D9C-493C-B9F9-C205151B46CD}" vid="{2B2A868B-6BC2-4B3E-98B9-1258F41035D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Vapor Trail</Template>
  <TotalTime>196</TotalTime>
  <Words>742</Words>
  <Application>Microsoft Office PowerPoint</Application>
  <PresentationFormat>Widescreen</PresentationFormat>
  <Paragraphs>23</Paragraphs>
  <Slides>13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7" baseType="lpstr">
      <vt:lpstr>Arial</vt:lpstr>
      <vt:lpstr>Century Gothic</vt:lpstr>
      <vt:lpstr>Wingdings</vt:lpstr>
      <vt:lpstr>Vapor Trail</vt:lpstr>
      <vt:lpstr> Katangian ng isang matagumpay na negosyante</vt:lpstr>
      <vt:lpstr>Independence</vt:lpstr>
      <vt:lpstr>Persistence and Determination</vt:lpstr>
      <vt:lpstr>Self-Confidence</vt:lpstr>
      <vt:lpstr>Creativity</vt:lpstr>
      <vt:lpstr>Organized and goal-oriented</vt:lpstr>
      <vt:lpstr>Visionary </vt:lpstr>
      <vt:lpstr>Risk-taking and Tolerance for Failure</vt:lpstr>
      <vt:lpstr>Perseverance and Hard Work</vt:lpstr>
      <vt:lpstr>Commitment </vt:lpstr>
      <vt:lpstr>Honesty anD Honor</vt:lpstr>
      <vt:lpstr>God-fearing</vt:lpstr>
      <vt:lpstr>PowerPoint Presentation</vt:lpstr>
    </vt:vector>
  </TitlesOfParts>
  <Company>DepEd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 Katangian ng isang matagumpay na negosyante</dc:title>
  <dc:creator>DepED</dc:creator>
  <cp:lastModifiedBy>DepED</cp:lastModifiedBy>
  <cp:revision>4</cp:revision>
  <dcterms:created xsi:type="dcterms:W3CDTF">2017-02-06T00:17:08Z</dcterms:created>
  <dcterms:modified xsi:type="dcterms:W3CDTF">2018-02-07T00:22:48Z</dcterms:modified>
</cp:coreProperties>
</file>