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12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4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1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1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15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6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18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688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1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0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02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2366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43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48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82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4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093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E7F02-8302-4D12-8C84-86106AED7EB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AEF29-6588-4628-A361-4A0167938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586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 err="1" smtClean="0"/>
              <a:t>Kooperatiba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0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/>
              <a:t>Kooperatiba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Ito ay </a:t>
            </a:r>
            <a:r>
              <a:rPr lang="en-US" sz="2800" dirty="0" err="1" smtClean="0"/>
              <a:t>isang</a:t>
            </a:r>
            <a:r>
              <a:rPr lang="en-US" sz="2800" dirty="0" smtClean="0"/>
              <a:t> </a:t>
            </a:r>
            <a:r>
              <a:rPr lang="en-US" sz="2800" dirty="0" err="1" smtClean="0"/>
              <a:t>organisasyon</a:t>
            </a:r>
            <a:r>
              <a:rPr lang="en-US" sz="2800" dirty="0" smtClean="0"/>
              <a:t> </a:t>
            </a:r>
            <a:r>
              <a:rPr lang="en-US" sz="2800" dirty="0" err="1" smtClean="0"/>
              <a:t>boluntaryo</a:t>
            </a:r>
            <a:r>
              <a:rPr lang="en-US" sz="2800" dirty="0" smtClean="0"/>
              <a:t> o </a:t>
            </a:r>
            <a:r>
              <a:rPr lang="en-US" sz="2800" dirty="0" err="1" smtClean="0"/>
              <a:t>kusang-loob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itinayo</a:t>
            </a:r>
            <a:r>
              <a:rPr lang="en-US" sz="2800" dirty="0" smtClean="0"/>
              <a:t> ng di </a:t>
            </a:r>
            <a:r>
              <a:rPr lang="en-US" sz="2800" dirty="0" err="1" smtClean="0"/>
              <a:t>bababa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b="1" dirty="0" smtClean="0"/>
              <a:t>15 </a:t>
            </a:r>
            <a:r>
              <a:rPr lang="en-US" sz="2800" b="1" dirty="0" err="1" smtClean="0"/>
              <a:t>miyembro</a:t>
            </a:r>
            <a:r>
              <a:rPr lang="en-US" sz="2800" dirty="0" smtClean="0"/>
              <a:t>. </a:t>
            </a:r>
            <a:r>
              <a:rPr lang="en-US" sz="2800" dirty="0" err="1" smtClean="0"/>
              <a:t>Registrado</a:t>
            </a:r>
            <a:r>
              <a:rPr lang="en-US" sz="2800" dirty="0" smtClean="0"/>
              <a:t> </a:t>
            </a:r>
            <a:r>
              <a:rPr lang="en-US" sz="2800" dirty="0" err="1" smtClean="0"/>
              <a:t>oyp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/>
              <a:t> </a:t>
            </a:r>
            <a:r>
              <a:rPr lang="en-US" sz="2800" dirty="0" err="1" smtClean="0"/>
              <a:t>gobyerno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err="1" smtClean="0"/>
              <a:t>Nagkakaisa</a:t>
            </a:r>
            <a:r>
              <a:rPr lang="en-US" sz="2800" dirty="0" smtClean="0"/>
              <a:t> </a:t>
            </a:r>
            <a:r>
              <a:rPr lang="en-US" sz="2800" dirty="0" err="1" smtClean="0"/>
              <a:t>ang</a:t>
            </a:r>
            <a:r>
              <a:rPr lang="en-US" sz="2800" dirty="0" smtClean="0"/>
              <a:t> </a:t>
            </a:r>
            <a:r>
              <a:rPr lang="en-US" sz="2800" dirty="0" err="1" smtClean="0"/>
              <a:t>mga</a:t>
            </a:r>
            <a:r>
              <a:rPr lang="en-US" sz="2800" dirty="0" smtClean="0"/>
              <a:t> </a:t>
            </a:r>
            <a:r>
              <a:rPr lang="en-US" sz="2800" dirty="0" err="1" smtClean="0"/>
              <a:t>miyembro</a:t>
            </a:r>
            <a:r>
              <a:rPr lang="en-US" sz="2800" dirty="0" smtClean="0"/>
              <a:t> </a:t>
            </a:r>
            <a:r>
              <a:rPr lang="en-US" sz="2800" dirty="0" err="1" smtClean="0"/>
              <a:t>nito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isang</a:t>
            </a:r>
            <a:r>
              <a:rPr lang="en-US" sz="2800" dirty="0" smtClean="0"/>
              <a:t> </a:t>
            </a:r>
            <a:r>
              <a:rPr lang="en-US" sz="2800" dirty="0" err="1" smtClean="0"/>
              <a:t>interes</a:t>
            </a:r>
            <a:r>
              <a:rPr lang="en-US" sz="2800" dirty="0" smtClean="0"/>
              <a:t> of </a:t>
            </a:r>
            <a:r>
              <a:rPr lang="en-US" sz="2800" dirty="0" err="1" smtClean="0"/>
              <a:t>layunin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err="1" smtClean="0"/>
              <a:t>Isang</a:t>
            </a:r>
            <a:r>
              <a:rPr lang="en-US" sz="2800" dirty="0" smtClean="0"/>
              <a:t> </a:t>
            </a:r>
            <a:r>
              <a:rPr lang="en-US" sz="2800" dirty="0" err="1" smtClean="0"/>
              <a:t>grupo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kung </a:t>
            </a:r>
            <a:r>
              <a:rPr lang="en-US" sz="2800" dirty="0" err="1" smtClean="0"/>
              <a:t>saan</a:t>
            </a:r>
            <a:r>
              <a:rPr lang="en-US" sz="2800" dirty="0" smtClean="0"/>
              <a:t> </a:t>
            </a:r>
            <a:r>
              <a:rPr lang="en-US" sz="2800" dirty="0" err="1" smtClean="0"/>
              <a:t>kumikilos</a:t>
            </a:r>
            <a:r>
              <a:rPr lang="en-US" sz="2800" dirty="0" smtClean="0"/>
              <a:t> </a:t>
            </a:r>
            <a:r>
              <a:rPr lang="en-US" sz="2800" dirty="0" err="1" smtClean="0"/>
              <a:t>kasama</a:t>
            </a:r>
            <a:r>
              <a:rPr lang="en-US" sz="2800" dirty="0" smtClean="0"/>
              <a:t> </a:t>
            </a:r>
            <a:r>
              <a:rPr lang="en-US" sz="2800" dirty="0" err="1" smtClean="0"/>
              <a:t>ang</a:t>
            </a:r>
            <a:r>
              <a:rPr lang="en-US" sz="2800" dirty="0" smtClean="0"/>
              <a:t> </a:t>
            </a:r>
            <a:r>
              <a:rPr lang="en-US" sz="2800" dirty="0" err="1" smtClean="0"/>
              <a:t>ibang</a:t>
            </a:r>
            <a:r>
              <a:rPr lang="en-US" sz="2800" dirty="0" smtClean="0"/>
              <a:t> </a:t>
            </a:r>
            <a:r>
              <a:rPr lang="en-US" sz="2800" dirty="0" err="1" smtClean="0"/>
              <a:t>tao</a:t>
            </a:r>
            <a:r>
              <a:rPr lang="en-US" sz="2800" dirty="0" smtClean="0"/>
              <a:t> para </a:t>
            </a:r>
            <a:r>
              <a:rPr lang="en-US" sz="2800" dirty="0" err="1" smtClean="0"/>
              <a:t>makamit</a:t>
            </a:r>
            <a:r>
              <a:rPr lang="en-US" sz="2800" dirty="0" smtClean="0"/>
              <a:t> </a:t>
            </a:r>
            <a:r>
              <a:rPr lang="en-US" sz="2800" dirty="0" err="1" smtClean="0"/>
              <a:t>ang</a:t>
            </a:r>
            <a:r>
              <a:rPr lang="en-US" sz="2800" dirty="0" smtClean="0"/>
              <a:t> </a:t>
            </a:r>
            <a:r>
              <a:rPr lang="en-US" sz="2800" dirty="0" err="1" smtClean="0"/>
              <a:t>pangkalahatang</a:t>
            </a:r>
            <a:r>
              <a:rPr lang="en-US" sz="2800" dirty="0" smtClean="0"/>
              <a:t> </a:t>
            </a:r>
            <a:r>
              <a:rPr lang="en-US" sz="2800" dirty="0" err="1" smtClean="0"/>
              <a:t>layunin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180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 smtClean="0"/>
              <a:t>	</a:t>
            </a:r>
            <a:r>
              <a:rPr lang="en-US" sz="3200" b="1" dirty="0" err="1" smtClean="0"/>
              <a:t>Pinagsasama-sama</a:t>
            </a:r>
            <a:r>
              <a:rPr lang="en-US" sz="3200" b="1" dirty="0" smtClean="0"/>
              <a:t> ng </a:t>
            </a:r>
            <a:r>
              <a:rPr lang="en-US" sz="3200" b="1" dirty="0" err="1" smtClean="0"/>
              <a:t>mga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miyembro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kanilang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upang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magkaroon</a:t>
            </a:r>
            <a:r>
              <a:rPr lang="en-US" sz="3200" b="1" dirty="0" smtClean="0"/>
              <a:t> ng </a:t>
            </a:r>
            <a:r>
              <a:rPr lang="en-US" sz="3200" b="1" dirty="0" err="1" smtClean="0"/>
              <a:t>puhunang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kailangan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kooperatiba</a:t>
            </a:r>
            <a:r>
              <a:rPr lang="en-US" sz="3200" b="1" dirty="0" smtClean="0"/>
              <a:t>. </a:t>
            </a:r>
            <a:r>
              <a:rPr lang="en-US" sz="3200" dirty="0" err="1" smtClean="0"/>
              <a:t>Pinagsasaluhan</a:t>
            </a:r>
            <a:r>
              <a:rPr lang="en-US" sz="3200" dirty="0" smtClean="0"/>
              <a:t> din </a:t>
            </a:r>
            <a:r>
              <a:rPr lang="en-US" sz="3200" dirty="0" err="1" smtClean="0"/>
              <a:t>nila</a:t>
            </a:r>
            <a:r>
              <a:rPr lang="en-US" sz="3200" dirty="0" smtClean="0"/>
              <a:t> </a:t>
            </a:r>
            <a:r>
              <a:rPr lang="en-US" sz="3200" dirty="0" err="1" smtClean="0"/>
              <a:t>ang</a:t>
            </a:r>
            <a:r>
              <a:rPr lang="en-US" sz="3200" dirty="0" smtClean="0"/>
              <a:t> </a:t>
            </a:r>
            <a:r>
              <a:rPr lang="en-US" sz="3200" dirty="0" err="1" smtClean="0"/>
              <a:t>mga</a:t>
            </a:r>
            <a:r>
              <a:rPr lang="en-US" sz="3200" dirty="0" smtClean="0"/>
              <a:t> </a:t>
            </a:r>
            <a:r>
              <a:rPr lang="en-US" sz="3200" dirty="0" err="1" smtClean="0"/>
              <a:t>peligro</a:t>
            </a:r>
            <a:r>
              <a:rPr lang="en-US" sz="3200" dirty="0" smtClean="0"/>
              <a:t> at </a:t>
            </a:r>
            <a:r>
              <a:rPr lang="en-US" sz="3200" dirty="0" err="1" smtClean="0"/>
              <a:t>pakinabang</a:t>
            </a:r>
            <a:r>
              <a:rPr lang="en-US" sz="3200" dirty="0" smtClean="0"/>
              <a:t> </a:t>
            </a:r>
            <a:r>
              <a:rPr lang="en-US" sz="3200" dirty="0" err="1" smtClean="0"/>
              <a:t>sa</a:t>
            </a:r>
            <a:r>
              <a:rPr lang="en-US" sz="3200" dirty="0" smtClean="0"/>
              <a:t> </a:t>
            </a:r>
            <a:r>
              <a:rPr lang="en-US" sz="3200" dirty="0" err="1" smtClean="0"/>
              <a:t>mga</a:t>
            </a:r>
            <a:r>
              <a:rPr lang="en-US" sz="3200" dirty="0" smtClean="0"/>
              <a:t> </a:t>
            </a:r>
            <a:r>
              <a:rPr lang="en-US" sz="3200" dirty="0" err="1" smtClean="0"/>
              <a:t>gawain</a:t>
            </a:r>
            <a:r>
              <a:rPr lang="en-US" sz="3200" dirty="0" smtClean="0"/>
              <a:t> ng </a:t>
            </a:r>
            <a:r>
              <a:rPr lang="en-US" sz="3200" dirty="0" err="1" smtClean="0"/>
              <a:t>kanilang</a:t>
            </a:r>
            <a:r>
              <a:rPr lang="en-US" sz="3200" dirty="0" smtClean="0"/>
              <a:t> </a:t>
            </a:r>
            <a:r>
              <a:rPr lang="en-US" sz="3200" dirty="0" err="1" smtClean="0"/>
              <a:t>kooperatiba</a:t>
            </a:r>
            <a:r>
              <a:rPr lang="en-US" sz="3200" dirty="0" smtClean="0"/>
              <a:t>.</a:t>
            </a:r>
          </a:p>
          <a:p>
            <a:pPr algn="just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0501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047" y="764373"/>
            <a:ext cx="10121153" cy="1293028"/>
          </a:xfrm>
        </p:spPr>
        <p:txBody>
          <a:bodyPr>
            <a:noAutofit/>
          </a:bodyPr>
          <a:lstStyle/>
          <a:p>
            <a:r>
              <a:rPr lang="en-US" sz="4800" b="1" dirty="0" err="1" smtClean="0"/>
              <a:t>Pakinabang</a:t>
            </a:r>
            <a:r>
              <a:rPr lang="en-US" sz="4800" b="1" dirty="0" smtClean="0"/>
              <a:t> ng </a:t>
            </a:r>
            <a:r>
              <a:rPr lang="en-US" sz="4800" b="1" dirty="0" err="1" smtClean="0"/>
              <a:t>kooperatiba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400" dirty="0" err="1" smtClean="0"/>
              <a:t>Pinagsasama-sama</a:t>
            </a:r>
            <a:r>
              <a:rPr lang="en-US" sz="2400" dirty="0" smtClean="0"/>
              <a:t> ng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miyembro</a:t>
            </a:r>
            <a:r>
              <a:rPr lang="en-US" sz="2400" dirty="0" smtClean="0"/>
              <a:t>  ng </a:t>
            </a:r>
            <a:r>
              <a:rPr lang="en-US" sz="2400" dirty="0" err="1" smtClean="0"/>
              <a:t>kooperatiba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kanilang</a:t>
            </a:r>
            <a:r>
              <a:rPr lang="en-US" sz="2400" dirty="0" smtClean="0"/>
              <a:t> </a:t>
            </a:r>
            <a:r>
              <a:rPr lang="en-US" sz="2400" dirty="0" err="1" smtClean="0"/>
              <a:t>pera</a:t>
            </a:r>
            <a:r>
              <a:rPr lang="en-US" sz="2400" dirty="0" smtClean="0"/>
              <a:t> </a:t>
            </a:r>
            <a:r>
              <a:rPr lang="en-US" sz="2400" dirty="0" err="1" smtClean="0"/>
              <a:t>uang</a:t>
            </a:r>
            <a:r>
              <a:rPr lang="en-US" sz="2400" dirty="0" smtClean="0"/>
              <a:t> </a:t>
            </a:r>
            <a:r>
              <a:rPr lang="en-US" sz="2400" dirty="0" err="1" smtClean="0"/>
              <a:t>magkaroon</a:t>
            </a:r>
            <a:r>
              <a:rPr lang="en-US" sz="2400" dirty="0" smtClean="0"/>
              <a:t> ng </a:t>
            </a:r>
            <a:r>
              <a:rPr lang="en-US" sz="2400" dirty="0" err="1" smtClean="0"/>
              <a:t>puhunang</a:t>
            </a:r>
            <a:r>
              <a:rPr lang="en-US" sz="2400" dirty="0" smtClean="0"/>
              <a:t> </a:t>
            </a:r>
            <a:r>
              <a:rPr lang="en-US" sz="2400" dirty="0" err="1" smtClean="0"/>
              <a:t>kailangan</a:t>
            </a:r>
            <a:r>
              <a:rPr lang="en-US" sz="2400" dirty="0" smtClean="0"/>
              <a:t> ng </a:t>
            </a:r>
            <a:r>
              <a:rPr lang="en-US" sz="2400" dirty="0" err="1" smtClean="0"/>
              <a:t>kooperatiba</a:t>
            </a:r>
            <a:r>
              <a:rPr lang="en-US" sz="2400" dirty="0" smtClean="0"/>
              <a:t>. Sa </a:t>
            </a:r>
            <a:r>
              <a:rPr lang="en-US" sz="2400" dirty="0" err="1" smtClean="0"/>
              <a:t>paglalagay</a:t>
            </a:r>
            <a:r>
              <a:rPr lang="en-US" sz="2400" dirty="0" smtClean="0"/>
              <a:t> </a:t>
            </a:r>
            <a:r>
              <a:rPr lang="en-US" sz="2400" dirty="0" err="1" smtClean="0"/>
              <a:t>nila</a:t>
            </a:r>
            <a:r>
              <a:rPr lang="en-US" sz="2400" dirty="0" smtClean="0"/>
              <a:t> ng </a:t>
            </a:r>
            <a:r>
              <a:rPr lang="en-US" sz="2400" dirty="0" err="1" smtClean="0"/>
              <a:t>pera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negosyo</a:t>
            </a:r>
            <a:r>
              <a:rPr lang="en-US" sz="2400" dirty="0" smtClean="0"/>
              <a:t> ng </a:t>
            </a:r>
            <a:r>
              <a:rPr lang="en-US" sz="2400" dirty="0" err="1" smtClean="0"/>
              <a:t>kanilang</a:t>
            </a:r>
            <a:r>
              <a:rPr lang="en-US" sz="2400" dirty="0" smtClean="0"/>
              <a:t> </a:t>
            </a:r>
            <a:r>
              <a:rPr lang="en-US" sz="2400" dirty="0" err="1" smtClean="0"/>
              <a:t>kooperatiba</a:t>
            </a:r>
            <a:r>
              <a:rPr lang="en-US" sz="2400" dirty="0" smtClean="0"/>
              <a:t>, ,</a:t>
            </a:r>
            <a:r>
              <a:rPr lang="en-US" sz="2400" dirty="0" err="1" smtClean="0"/>
              <a:t>asasabi</a:t>
            </a:r>
            <a:r>
              <a:rPr lang="en-US" sz="2400" dirty="0" smtClean="0"/>
              <a:t> </a:t>
            </a:r>
            <a:r>
              <a:rPr lang="en-US" sz="2400" dirty="0" err="1" smtClean="0"/>
              <a:t>nating</a:t>
            </a:r>
            <a:r>
              <a:rPr lang="en-US" sz="2400" dirty="0" smtClean="0"/>
              <a:t> </a:t>
            </a:r>
            <a:r>
              <a:rPr lang="en-US" sz="2400" dirty="0" err="1" smtClean="0"/>
              <a:t>namumuhunan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miyembro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kanilang</a:t>
            </a:r>
            <a:r>
              <a:rPr lang="en-US" sz="2400" dirty="0" smtClean="0"/>
              <a:t> </a:t>
            </a:r>
            <a:r>
              <a:rPr lang="en-US" sz="2400" dirty="0" err="1" smtClean="0"/>
              <a:t>kooperatiba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 smtClean="0"/>
          </a:p>
          <a:p>
            <a:pPr lvl="1"/>
            <a:r>
              <a:rPr lang="en-US" sz="2400" dirty="0" err="1" smtClean="0"/>
              <a:t>Makatatanggap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lahat</a:t>
            </a:r>
            <a:r>
              <a:rPr lang="en-US" sz="2400" dirty="0" smtClean="0"/>
              <a:t> ng </a:t>
            </a:r>
            <a:r>
              <a:rPr lang="en-US" sz="2400" dirty="0" err="1" smtClean="0"/>
              <a:t>miyembro</a:t>
            </a:r>
            <a:r>
              <a:rPr lang="en-US" sz="2400" dirty="0" smtClean="0"/>
              <a:t> ng</a:t>
            </a:r>
            <a:r>
              <a:rPr lang="en-US" sz="2400" b="1" dirty="0" smtClean="0"/>
              <a:t> INTERES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pinuhunan</a:t>
            </a:r>
            <a:r>
              <a:rPr lang="en-US" sz="2400" dirty="0" smtClean="0"/>
              <a:t> </a:t>
            </a:r>
            <a:r>
              <a:rPr lang="en-US" sz="2400" dirty="0" err="1" smtClean="0"/>
              <a:t>nila</a:t>
            </a:r>
            <a:r>
              <a:rPr lang="en-US" sz="2400" dirty="0" smtClean="0"/>
              <a:t>. </a:t>
            </a:r>
            <a:r>
              <a:rPr lang="en-US" sz="2400" dirty="0" err="1" smtClean="0"/>
              <a:t>Ibinibigay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kanila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halagang</a:t>
            </a:r>
            <a:r>
              <a:rPr lang="en-US" sz="2400" dirty="0" smtClean="0"/>
              <a:t> </a:t>
            </a:r>
            <a:r>
              <a:rPr lang="en-US" sz="2400" dirty="0" err="1" smtClean="0"/>
              <a:t>ito</a:t>
            </a:r>
            <a:r>
              <a:rPr lang="en-US" sz="2400" dirty="0" smtClean="0"/>
              <a:t> </a:t>
            </a:r>
            <a:r>
              <a:rPr lang="en-US" sz="2400" dirty="0" err="1" smtClean="0"/>
              <a:t>tinatangkilik</a:t>
            </a:r>
            <a:r>
              <a:rPr lang="en-US" sz="2400" dirty="0" smtClean="0"/>
              <a:t> man </a:t>
            </a:r>
            <a:r>
              <a:rPr lang="en-US" sz="2400" dirty="0" err="1" smtClean="0"/>
              <a:t>nila</a:t>
            </a:r>
            <a:r>
              <a:rPr lang="en-US" sz="2400" dirty="0" smtClean="0"/>
              <a:t> o </a:t>
            </a:r>
            <a:r>
              <a:rPr lang="en-US" sz="2400" dirty="0" err="1" smtClean="0"/>
              <a:t>hindi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negosyo</a:t>
            </a:r>
            <a:r>
              <a:rPr lang="en-US" sz="2400" dirty="0" smtClean="0"/>
              <a:t> ng </a:t>
            </a:r>
            <a:r>
              <a:rPr lang="en-US" sz="2400" dirty="0" err="1" smtClean="0"/>
              <a:t>kooperatiba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062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PATRONAGE REFUND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02136"/>
            <a:ext cx="10820400" cy="40241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Ito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halaga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matatanggap</a:t>
            </a:r>
            <a:r>
              <a:rPr lang="en-US" sz="2400" dirty="0"/>
              <a:t> ng </a:t>
            </a:r>
            <a:r>
              <a:rPr lang="en-US" sz="2400" dirty="0" err="1"/>
              <a:t>miyembro</a:t>
            </a:r>
            <a:r>
              <a:rPr lang="en-US" sz="2400" dirty="0"/>
              <a:t> </a:t>
            </a:r>
            <a:r>
              <a:rPr lang="en-US" sz="2400" dirty="0" err="1"/>
              <a:t>kapag</a:t>
            </a:r>
            <a:r>
              <a:rPr lang="en-US" sz="2400" dirty="0"/>
              <a:t> </a:t>
            </a:r>
            <a:r>
              <a:rPr lang="en-US" sz="2400" dirty="0" err="1"/>
              <a:t>tinatangkilik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 smtClean="0"/>
              <a:t>produkto</a:t>
            </a:r>
            <a:r>
              <a:rPr lang="en-US" sz="24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/>
              <a:t>halaga</a:t>
            </a:r>
            <a:r>
              <a:rPr lang="en-US" sz="2400" dirty="0"/>
              <a:t> ay </a:t>
            </a:r>
            <a:r>
              <a:rPr lang="en-US" sz="2400" dirty="0" err="1"/>
              <a:t>nakadepende</a:t>
            </a:r>
            <a:r>
              <a:rPr lang="en-US" sz="2400" dirty="0"/>
              <a:t> kung </a:t>
            </a:r>
            <a:r>
              <a:rPr lang="en-US" sz="2400" dirty="0" err="1"/>
              <a:t>magkano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binili</a:t>
            </a:r>
            <a:r>
              <a:rPr lang="en-US" sz="2400" dirty="0"/>
              <a:t> </a:t>
            </a:r>
            <a:r>
              <a:rPr lang="en-US" sz="2400" dirty="0" err="1"/>
              <a:t>niyang</a:t>
            </a:r>
            <a:r>
              <a:rPr lang="en-US" sz="2400" dirty="0"/>
              <a:t> </a:t>
            </a:r>
            <a:r>
              <a:rPr lang="en-US" sz="2400" dirty="0" err="1"/>
              <a:t>produkto</a:t>
            </a:r>
            <a:r>
              <a:rPr lang="en-US" sz="2400" dirty="0"/>
              <a:t> at </a:t>
            </a:r>
            <a:r>
              <a:rPr lang="en-US" sz="2400" dirty="0" err="1"/>
              <a:t>ginamit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serbisyo</a:t>
            </a:r>
            <a:r>
              <a:rPr lang="en-US" sz="2400" dirty="0"/>
              <a:t> ng </a:t>
            </a:r>
            <a:r>
              <a:rPr lang="en-US" sz="2400" dirty="0" err="1"/>
              <a:t>kanyang</a:t>
            </a:r>
            <a:r>
              <a:rPr lang="en-US" sz="2400" dirty="0"/>
              <a:t> </a:t>
            </a:r>
            <a:r>
              <a:rPr lang="en-US" sz="2400" dirty="0" err="1" smtClean="0"/>
              <a:t>kooperatiba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Ito ay </a:t>
            </a:r>
            <a:r>
              <a:rPr lang="en-US" sz="2400" dirty="0" err="1" smtClean="0"/>
              <a:t>binibigay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isang</a:t>
            </a:r>
            <a:r>
              <a:rPr lang="en-US" sz="2400" dirty="0" smtClean="0"/>
              <a:t> </a:t>
            </a:r>
            <a:r>
              <a:rPr lang="en-US" sz="2400" dirty="0" err="1" smtClean="0"/>
              <a:t>miyembro</a:t>
            </a:r>
            <a:r>
              <a:rPr lang="en-US" sz="2400" dirty="0" smtClean="0"/>
              <a:t> </a:t>
            </a:r>
            <a:r>
              <a:rPr lang="en-US" sz="2400" dirty="0" err="1" smtClean="0"/>
              <a:t>minsan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isang</a:t>
            </a:r>
            <a:r>
              <a:rPr lang="en-US" sz="2400" dirty="0" smtClean="0"/>
              <a:t> </a:t>
            </a:r>
            <a:r>
              <a:rPr lang="en-US" sz="2400" dirty="0" err="1" smtClean="0"/>
              <a:t>taon</a:t>
            </a:r>
            <a:r>
              <a:rPr lang="en-US" sz="2400" dirty="0" smtClean="0"/>
              <a:t> </a:t>
            </a:r>
            <a:r>
              <a:rPr lang="en-US" sz="2400" dirty="0" err="1" smtClean="0"/>
              <a:t>bilang</a:t>
            </a:r>
            <a:r>
              <a:rPr lang="en-US" sz="2400" dirty="0" smtClean="0"/>
              <a:t> parte </a:t>
            </a:r>
            <a:r>
              <a:rPr lang="en-US" sz="2400" dirty="0" err="1" smtClean="0"/>
              <a:t>niya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kooperatiba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057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98494"/>
            <a:ext cx="10820400" cy="4820191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2"/>
            </a:pPr>
            <a:r>
              <a:rPr lang="en-US" sz="3200" dirty="0" err="1" smtClean="0"/>
              <a:t>Nagbibigay</a:t>
            </a:r>
            <a:r>
              <a:rPr lang="en-US" sz="3200" dirty="0" smtClean="0"/>
              <a:t> </a:t>
            </a:r>
            <a:r>
              <a:rPr lang="en-US" sz="3200" dirty="0" err="1" smtClean="0"/>
              <a:t>ang</a:t>
            </a:r>
            <a:r>
              <a:rPr lang="en-US" sz="3200" dirty="0" smtClean="0"/>
              <a:t> </a:t>
            </a:r>
            <a:r>
              <a:rPr lang="en-US" sz="3200" dirty="0" err="1" smtClean="0"/>
              <a:t>mga</a:t>
            </a:r>
            <a:r>
              <a:rPr lang="en-US" sz="3200" dirty="0" smtClean="0"/>
              <a:t> </a:t>
            </a:r>
            <a:r>
              <a:rPr lang="en-US" sz="3200" dirty="0" err="1" smtClean="0"/>
              <a:t>kooperatiba</a:t>
            </a:r>
            <a:r>
              <a:rPr lang="en-US" sz="3200" dirty="0" smtClean="0"/>
              <a:t> ng </a:t>
            </a:r>
            <a:r>
              <a:rPr lang="en-US" sz="3200" dirty="0" err="1" smtClean="0"/>
              <a:t>opurtunidad</a:t>
            </a:r>
            <a:r>
              <a:rPr lang="en-US" sz="3200" dirty="0" smtClean="0"/>
              <a:t> </a:t>
            </a:r>
            <a:r>
              <a:rPr lang="en-US" sz="3200" dirty="0" err="1" smtClean="0"/>
              <a:t>sa</a:t>
            </a:r>
            <a:r>
              <a:rPr lang="en-US" sz="3200" dirty="0" smtClean="0"/>
              <a:t> </a:t>
            </a:r>
            <a:r>
              <a:rPr lang="en-US" sz="3200" dirty="0" err="1" smtClean="0"/>
              <a:t>mga</a:t>
            </a:r>
            <a:r>
              <a:rPr lang="en-US" sz="3200" dirty="0" smtClean="0"/>
              <a:t> </a:t>
            </a:r>
            <a:r>
              <a:rPr lang="en-US" sz="3200" dirty="0" err="1" smtClean="0"/>
              <a:t>miyembro</a:t>
            </a:r>
            <a:r>
              <a:rPr lang="en-US" sz="3200" dirty="0" smtClean="0"/>
              <a:t>  para </a:t>
            </a:r>
            <a:r>
              <a:rPr lang="en-US" sz="3200" dirty="0" err="1" smtClean="0"/>
              <a:t>sa</a:t>
            </a:r>
            <a:r>
              <a:rPr lang="en-US" sz="3200" dirty="0" smtClean="0"/>
              <a:t> </a:t>
            </a:r>
            <a:r>
              <a:rPr lang="en-US" sz="3200" dirty="0" err="1" smtClean="0"/>
              <a:t>dagdag</a:t>
            </a:r>
            <a:r>
              <a:rPr lang="en-US" sz="3200" dirty="0" smtClean="0"/>
              <a:t> </a:t>
            </a:r>
            <a:r>
              <a:rPr lang="en-US" sz="3200" dirty="0" err="1" smtClean="0"/>
              <a:t>na</a:t>
            </a:r>
            <a:r>
              <a:rPr lang="en-US" sz="3200" dirty="0" smtClean="0"/>
              <a:t> </a:t>
            </a:r>
            <a:r>
              <a:rPr lang="en-US" sz="3200" dirty="0" err="1" smtClean="0"/>
              <a:t>pag-aaral</a:t>
            </a:r>
            <a:r>
              <a:rPr lang="en-US" sz="3200" dirty="0" smtClean="0"/>
              <a:t> o  </a:t>
            </a:r>
            <a:r>
              <a:rPr lang="en-US" sz="3200" dirty="0" err="1" smtClean="0"/>
              <a:t>pagsasanay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3. May </a:t>
            </a:r>
            <a:r>
              <a:rPr lang="en-US" sz="3200" dirty="0" err="1" smtClean="0"/>
              <a:t>layuning</a:t>
            </a:r>
            <a:r>
              <a:rPr lang="en-US" sz="3200" dirty="0" smtClean="0"/>
              <a:t> </a:t>
            </a:r>
            <a:r>
              <a:rPr lang="en-US" sz="3200" dirty="0" err="1" smtClean="0"/>
              <a:t>magbenta</a:t>
            </a:r>
            <a:r>
              <a:rPr lang="en-US" sz="3200" dirty="0" smtClean="0"/>
              <a:t> ng </a:t>
            </a:r>
            <a:r>
              <a:rPr lang="en-US" sz="3200" dirty="0" err="1" smtClean="0"/>
              <a:t>mga</a:t>
            </a:r>
            <a:r>
              <a:rPr lang="en-US" sz="3200" dirty="0" smtClean="0"/>
              <a:t> </a:t>
            </a:r>
            <a:r>
              <a:rPr lang="en-US" sz="3200" dirty="0" err="1" smtClean="0"/>
              <a:t>produkto</a:t>
            </a:r>
            <a:r>
              <a:rPr lang="en-US" sz="3200" dirty="0" smtClean="0"/>
              <a:t> at </a:t>
            </a:r>
            <a:r>
              <a:rPr lang="en-US" sz="3200" dirty="0" err="1" smtClean="0"/>
              <a:t>serbisyong</a:t>
            </a:r>
            <a:r>
              <a:rPr lang="en-US" sz="3200" dirty="0" smtClean="0"/>
              <a:t> de </a:t>
            </a:r>
            <a:r>
              <a:rPr lang="en-US" sz="3200" dirty="0" err="1" smtClean="0"/>
              <a:t>kalidad</a:t>
            </a:r>
            <a:r>
              <a:rPr lang="en-US" sz="3200" dirty="0" smtClean="0"/>
              <a:t> at may </a:t>
            </a:r>
            <a:r>
              <a:rPr lang="en-US" sz="3200" dirty="0" err="1" smtClean="0"/>
              <a:t>makatwirang</a:t>
            </a:r>
            <a:r>
              <a:rPr lang="en-US" sz="3200" dirty="0" smtClean="0"/>
              <a:t> </a:t>
            </a:r>
            <a:r>
              <a:rPr lang="en-US" sz="3200" dirty="0" err="1" smtClean="0"/>
              <a:t>presyo</a:t>
            </a:r>
            <a:r>
              <a:rPr lang="en-US" sz="3200" dirty="0"/>
              <a:t> </a:t>
            </a:r>
            <a:r>
              <a:rPr lang="en-US" sz="3200" dirty="0" err="1" smtClean="0"/>
              <a:t>ang</a:t>
            </a:r>
            <a:r>
              <a:rPr lang="en-US" sz="3200" dirty="0" smtClean="0"/>
              <a:t> </a:t>
            </a:r>
            <a:r>
              <a:rPr lang="en-US" sz="3200" dirty="0" err="1" smtClean="0"/>
              <a:t>mga</a:t>
            </a:r>
            <a:r>
              <a:rPr lang="en-US" sz="3200" dirty="0" smtClean="0"/>
              <a:t> </a:t>
            </a:r>
            <a:r>
              <a:rPr lang="en-US" sz="3200" dirty="0" err="1" smtClean="0"/>
              <a:t>kooperatiba</a:t>
            </a:r>
            <a:r>
              <a:rPr lang="en-US" sz="3200" dirty="0" smtClean="0"/>
              <a:t>. Hindi </a:t>
            </a:r>
            <a:r>
              <a:rPr lang="en-US" sz="3200" dirty="0" err="1" smtClean="0"/>
              <a:t>lamang</a:t>
            </a:r>
            <a:r>
              <a:rPr lang="en-US" sz="3200" dirty="0" smtClean="0"/>
              <a:t> </a:t>
            </a:r>
            <a:r>
              <a:rPr lang="en-US" sz="3200" dirty="0" err="1" smtClean="0"/>
              <a:t>ang</a:t>
            </a:r>
            <a:r>
              <a:rPr lang="en-US" sz="3200" dirty="0" smtClean="0"/>
              <a:t> </a:t>
            </a:r>
            <a:r>
              <a:rPr lang="en-US" sz="3200" dirty="0" err="1" smtClean="0"/>
              <a:t>mga</a:t>
            </a:r>
            <a:r>
              <a:rPr lang="en-US" sz="3200" dirty="0" smtClean="0"/>
              <a:t> </a:t>
            </a:r>
            <a:r>
              <a:rPr lang="en-US" sz="3200" dirty="0" err="1" smtClean="0"/>
              <a:t>miyembro</a:t>
            </a:r>
            <a:r>
              <a:rPr lang="en-US" sz="3200" dirty="0" smtClean="0"/>
              <a:t> </a:t>
            </a:r>
            <a:r>
              <a:rPr lang="en-US" sz="3200" dirty="0" err="1" smtClean="0"/>
              <a:t>ang</a:t>
            </a:r>
            <a:r>
              <a:rPr lang="en-US" sz="3200" dirty="0" smtClean="0"/>
              <a:t> </a:t>
            </a:r>
            <a:r>
              <a:rPr lang="en-US" sz="3200" dirty="0" err="1" smtClean="0"/>
              <a:t>nakikinabang</a:t>
            </a:r>
            <a:r>
              <a:rPr lang="en-US" sz="3200" dirty="0" smtClean="0"/>
              <a:t> </a:t>
            </a:r>
            <a:r>
              <a:rPr lang="en-US" sz="3200" dirty="0" err="1" smtClean="0"/>
              <a:t>dito</a:t>
            </a:r>
            <a:r>
              <a:rPr lang="en-US" sz="3200" dirty="0" smtClean="0"/>
              <a:t> </a:t>
            </a:r>
            <a:r>
              <a:rPr lang="en-US" sz="3200" dirty="0" err="1" smtClean="0"/>
              <a:t>kundi</a:t>
            </a:r>
            <a:r>
              <a:rPr lang="en-US" sz="3200" dirty="0" smtClean="0"/>
              <a:t> </a:t>
            </a:r>
            <a:r>
              <a:rPr lang="en-US" sz="3200" dirty="0" err="1" smtClean="0"/>
              <a:t>pati</a:t>
            </a:r>
            <a:r>
              <a:rPr lang="en-US" sz="3200" dirty="0" smtClean="0"/>
              <a:t> </a:t>
            </a:r>
            <a:r>
              <a:rPr lang="en-US" sz="3200" dirty="0" err="1" smtClean="0"/>
              <a:t>na</a:t>
            </a:r>
            <a:r>
              <a:rPr lang="en-US" sz="3200" dirty="0" smtClean="0"/>
              <a:t> </a:t>
            </a:r>
            <a:r>
              <a:rPr lang="en-US" sz="3200" dirty="0" err="1" smtClean="0"/>
              <a:t>ang</a:t>
            </a:r>
            <a:r>
              <a:rPr lang="en-US" sz="3200" dirty="0" smtClean="0"/>
              <a:t> </a:t>
            </a:r>
            <a:r>
              <a:rPr lang="en-US" sz="3200" dirty="0" err="1" smtClean="0"/>
              <a:t>mga</a:t>
            </a:r>
            <a:r>
              <a:rPr lang="en-US" sz="3200" dirty="0" smtClean="0"/>
              <a:t> di </a:t>
            </a:r>
            <a:r>
              <a:rPr lang="en-US" sz="3200" dirty="0" err="1" smtClean="0"/>
              <a:t>miyembro</a:t>
            </a:r>
            <a:r>
              <a:rPr lang="en-US" sz="3200" dirty="0" smtClean="0"/>
              <a:t> </a:t>
            </a:r>
            <a:r>
              <a:rPr lang="en-US" sz="3200" dirty="0" err="1" smtClean="0"/>
              <a:t>na</a:t>
            </a:r>
            <a:r>
              <a:rPr lang="en-US" sz="3200" dirty="0" smtClean="0"/>
              <a:t> </a:t>
            </a:r>
            <a:r>
              <a:rPr lang="en-US" sz="3200" dirty="0" err="1" smtClean="0"/>
              <a:t>tumatangkilik</a:t>
            </a:r>
            <a:r>
              <a:rPr lang="en-US" sz="3200" dirty="0" smtClean="0"/>
              <a:t> </a:t>
            </a:r>
            <a:r>
              <a:rPr lang="en-US" sz="3200" dirty="0" err="1" smtClean="0"/>
              <a:t>sa</a:t>
            </a:r>
            <a:r>
              <a:rPr lang="en-US" sz="3200" dirty="0" smtClean="0"/>
              <a:t> </a:t>
            </a:r>
            <a:r>
              <a:rPr lang="en-US" sz="3200" dirty="0" err="1" smtClean="0"/>
              <a:t>negosyo</a:t>
            </a:r>
            <a:r>
              <a:rPr lang="en-US" sz="3200" dirty="0" smtClean="0"/>
              <a:t> ng </a:t>
            </a:r>
            <a:r>
              <a:rPr lang="en-US" sz="3200" dirty="0" err="1" smtClean="0"/>
              <a:t>kooperatiba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686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4. </a:t>
            </a:r>
            <a:r>
              <a:rPr lang="en-US" sz="3200" dirty="0" err="1" smtClean="0"/>
              <a:t>Maraming</a:t>
            </a:r>
            <a:r>
              <a:rPr lang="en-US" sz="3200" dirty="0" smtClean="0"/>
              <a:t> </a:t>
            </a:r>
            <a:r>
              <a:rPr lang="en-US" sz="3200" dirty="0" err="1"/>
              <a:t>magagandang</a:t>
            </a:r>
            <a:r>
              <a:rPr lang="en-US" sz="3200" dirty="0"/>
              <a:t> </a:t>
            </a:r>
            <a:r>
              <a:rPr lang="en-US" sz="3200" dirty="0" err="1"/>
              <a:t>kahalagahan</a:t>
            </a:r>
            <a:r>
              <a:rPr lang="en-US" sz="3200" dirty="0"/>
              <a:t> at </a:t>
            </a:r>
            <a:r>
              <a:rPr lang="en-US" sz="3200" dirty="0" err="1"/>
              <a:t>pakikitungo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maaring</a:t>
            </a:r>
            <a:r>
              <a:rPr lang="en-US" sz="3200" dirty="0"/>
              <a:t> </a:t>
            </a:r>
            <a:r>
              <a:rPr lang="en-US" sz="3200" dirty="0" err="1"/>
              <a:t>matutuhan</a:t>
            </a:r>
            <a:r>
              <a:rPr lang="en-US" sz="3200" dirty="0"/>
              <a:t>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mga</a:t>
            </a:r>
            <a:r>
              <a:rPr lang="en-US" sz="3200" dirty="0"/>
              <a:t> </a:t>
            </a:r>
            <a:r>
              <a:rPr lang="en-US" sz="3200" dirty="0" err="1"/>
              <a:t>miyembro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isang</a:t>
            </a:r>
            <a:r>
              <a:rPr lang="en-US" sz="3200" dirty="0"/>
              <a:t> </a:t>
            </a:r>
            <a:r>
              <a:rPr lang="en-US" sz="3200" dirty="0" err="1"/>
              <a:t>kooperatiba</a:t>
            </a:r>
            <a:r>
              <a:rPr lang="en-US" sz="3200" dirty="0"/>
              <a:t>. </a:t>
            </a:r>
            <a:r>
              <a:rPr lang="en-US" sz="3200" dirty="0" err="1"/>
              <a:t>Matutunan</a:t>
            </a:r>
            <a:r>
              <a:rPr lang="en-US" sz="3200" dirty="0"/>
              <a:t> </a:t>
            </a:r>
            <a:r>
              <a:rPr lang="en-US" sz="3200" dirty="0" err="1"/>
              <a:t>nila</a:t>
            </a:r>
            <a:r>
              <a:rPr lang="en-US" sz="3200" dirty="0"/>
              <a:t> </a:t>
            </a:r>
            <a:r>
              <a:rPr lang="en-US" sz="3200" dirty="0" err="1"/>
              <a:t>angmga</a:t>
            </a:r>
            <a:r>
              <a:rPr lang="en-US" sz="3200" dirty="0"/>
              <a:t> </a:t>
            </a:r>
            <a:r>
              <a:rPr lang="en-US" sz="3200" dirty="0" err="1"/>
              <a:t>ito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paglahok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mga</a:t>
            </a:r>
            <a:r>
              <a:rPr lang="en-US" sz="3200" dirty="0"/>
              <a:t> </a:t>
            </a:r>
            <a:r>
              <a:rPr lang="en-US" sz="3200" dirty="0" err="1"/>
              <a:t>gawain</a:t>
            </a:r>
            <a:r>
              <a:rPr lang="en-US" sz="3200" dirty="0"/>
              <a:t>. </a:t>
            </a:r>
            <a:r>
              <a:rPr lang="en-US" sz="3200" dirty="0" err="1"/>
              <a:t>Matutunan</a:t>
            </a:r>
            <a:r>
              <a:rPr lang="en-US" sz="3200" dirty="0"/>
              <a:t> din </a:t>
            </a:r>
            <a:r>
              <a:rPr lang="en-US" sz="3200" dirty="0" err="1"/>
              <a:t>nila</a:t>
            </a:r>
            <a:r>
              <a:rPr lang="en-US" sz="3200" dirty="0"/>
              <a:t> </a:t>
            </a:r>
            <a:r>
              <a:rPr lang="en-US" sz="3200" dirty="0" err="1"/>
              <a:t>ito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pag-aaral</a:t>
            </a:r>
            <a:r>
              <a:rPr lang="en-US" sz="3200" dirty="0"/>
              <a:t> at </a:t>
            </a:r>
            <a:r>
              <a:rPr lang="en-US" sz="3200" dirty="0" err="1"/>
              <a:t>pagsasanay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ibinibigay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kanila</a:t>
            </a:r>
            <a:r>
              <a:rPr lang="en-US" sz="3200" dirty="0"/>
              <a:t>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err="1"/>
              <a:t>Magtipid</a:t>
            </a:r>
            <a:r>
              <a:rPr lang="en-US" sz="2800" dirty="0"/>
              <a:t> o mag-</a:t>
            </a:r>
            <a:r>
              <a:rPr lang="en-US" sz="2800" dirty="0" err="1"/>
              <a:t>impok</a:t>
            </a:r>
            <a:endParaRPr lang="en-US" sz="2800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 err="1"/>
              <a:t>Natututo</a:t>
            </a:r>
            <a:r>
              <a:rPr lang="en-US" sz="2800" dirty="0"/>
              <a:t> </a:t>
            </a:r>
            <a:r>
              <a:rPr lang="en-US" sz="2800" dirty="0" err="1"/>
              <a:t>silang</a:t>
            </a:r>
            <a:r>
              <a:rPr lang="en-US" sz="2800" dirty="0"/>
              <a:t> </a:t>
            </a:r>
            <a:r>
              <a:rPr lang="en-US" sz="2800" dirty="0" err="1"/>
              <a:t>umasa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sarili</a:t>
            </a:r>
            <a:r>
              <a:rPr lang="en-US" sz="2800" dirty="0"/>
              <a:t> at </a:t>
            </a:r>
            <a:r>
              <a:rPr lang="en-US" sz="2800" dirty="0" err="1"/>
              <a:t>magkaroon</a:t>
            </a:r>
            <a:r>
              <a:rPr lang="en-US" sz="2800" dirty="0"/>
              <a:t> ng </a:t>
            </a:r>
            <a:r>
              <a:rPr lang="en-US" sz="2800" dirty="0" err="1"/>
              <a:t>disiplina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sarili</a:t>
            </a:r>
            <a:r>
              <a:rPr lang="en-US" sz="2800" dirty="0" smtClean="0"/>
              <a:t>.</a:t>
            </a:r>
          </a:p>
          <a:p>
            <a:pPr lvl="2" algn="just">
              <a:buFont typeface="Wingdings" panose="05000000000000000000" pitchFamily="2" charset="2"/>
              <a:buChar char="§"/>
            </a:pPr>
            <a:endParaRPr 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307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577" y="901532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/>
              <a:t>Uri ng </a:t>
            </a:r>
            <a:r>
              <a:rPr lang="en-US" sz="5400" b="1" dirty="0" err="1" smtClean="0"/>
              <a:t>kooperatiba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906" y="2571077"/>
            <a:ext cx="10820400" cy="4024125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3600" b="1" dirty="0" err="1" smtClean="0"/>
              <a:t>Kooperatibang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Nagpapautang</a:t>
            </a:r>
            <a:endParaRPr lang="en-US" sz="3600" b="1" dirty="0" smtClean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2800" dirty="0" err="1" smtClean="0"/>
              <a:t>ito</a:t>
            </a:r>
            <a:r>
              <a:rPr lang="en-US" sz="2800" dirty="0" smtClean="0"/>
              <a:t> ay </a:t>
            </a:r>
            <a:r>
              <a:rPr lang="en-US" sz="2800" dirty="0" err="1" smtClean="0"/>
              <a:t>naghihikayat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mga</a:t>
            </a:r>
            <a:r>
              <a:rPr lang="en-US" sz="2800" dirty="0" smtClean="0"/>
              <a:t> </a:t>
            </a:r>
            <a:r>
              <a:rPr lang="en-US" sz="2800" dirty="0" err="1" smtClean="0"/>
              <a:t>miyembro</a:t>
            </a:r>
            <a:r>
              <a:rPr lang="en-US" sz="2800" dirty="0" smtClean="0"/>
              <a:t> </a:t>
            </a:r>
            <a:r>
              <a:rPr lang="en-US" sz="2800" dirty="0" err="1" smtClean="0"/>
              <a:t>nito</a:t>
            </a:r>
            <a:r>
              <a:rPr lang="en-US" sz="2800" dirty="0" smtClean="0"/>
              <a:t> ng </a:t>
            </a:r>
            <a:r>
              <a:rPr lang="en-US" sz="2800" dirty="0" err="1" smtClean="0"/>
              <a:t>pagtitipid</a:t>
            </a:r>
            <a:r>
              <a:rPr lang="en-US" sz="2800" dirty="0" smtClean="0"/>
              <a:t> at </a:t>
            </a:r>
            <a:r>
              <a:rPr lang="en-US" sz="2800" dirty="0" err="1" smtClean="0"/>
              <a:t>tamang</a:t>
            </a:r>
            <a:r>
              <a:rPr lang="en-US" sz="2800" dirty="0" smtClean="0"/>
              <a:t> </a:t>
            </a:r>
            <a:r>
              <a:rPr lang="en-US" sz="2800" dirty="0" err="1" smtClean="0"/>
              <a:t>paggastos</a:t>
            </a:r>
            <a:r>
              <a:rPr lang="en-US" sz="2800" dirty="0" smtClean="0"/>
              <a:t>.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sz="2800" dirty="0" err="1" smtClean="0"/>
              <a:t>Pinagsasama-sama</a:t>
            </a:r>
            <a:r>
              <a:rPr lang="en-US" sz="2800" dirty="0" smtClean="0"/>
              <a:t> </a:t>
            </a:r>
            <a:r>
              <a:rPr lang="en-US" sz="2800" dirty="0" err="1" smtClean="0"/>
              <a:t>nito</a:t>
            </a:r>
            <a:r>
              <a:rPr lang="en-US" sz="2800" dirty="0" smtClean="0"/>
              <a:t> </a:t>
            </a:r>
            <a:r>
              <a:rPr lang="en-US" sz="2800" dirty="0" err="1" smtClean="0"/>
              <a:t>ang</a:t>
            </a:r>
            <a:r>
              <a:rPr lang="en-US" sz="2800" dirty="0" smtClean="0"/>
              <a:t> </a:t>
            </a:r>
            <a:r>
              <a:rPr lang="en-US" sz="2800" dirty="0" err="1" smtClean="0"/>
              <a:t>mga</a:t>
            </a:r>
            <a:r>
              <a:rPr lang="en-US" sz="2800" dirty="0" smtClean="0"/>
              <a:t> </a:t>
            </a:r>
            <a:r>
              <a:rPr lang="en-US" sz="2800" dirty="0" err="1" smtClean="0"/>
              <a:t>deposito</a:t>
            </a:r>
            <a:r>
              <a:rPr lang="en-US" sz="2800" dirty="0" smtClean="0"/>
              <a:t> ng </a:t>
            </a:r>
            <a:r>
              <a:rPr lang="en-US" sz="2800" dirty="0" err="1" smtClean="0"/>
              <a:t>mga</a:t>
            </a:r>
            <a:r>
              <a:rPr lang="en-US" sz="2800" dirty="0" smtClean="0"/>
              <a:t> </a:t>
            </a:r>
            <a:r>
              <a:rPr lang="en-US" sz="2800" dirty="0" err="1" smtClean="0"/>
              <a:t>miyembro</a:t>
            </a:r>
            <a:r>
              <a:rPr lang="en-US" sz="2800" dirty="0" smtClean="0"/>
              <a:t> at </a:t>
            </a:r>
            <a:r>
              <a:rPr lang="en-US" sz="2800" dirty="0" err="1" smtClean="0"/>
              <a:t>nagpapautang</a:t>
            </a:r>
            <a:r>
              <a:rPr lang="en-US" sz="2800" dirty="0" smtClean="0"/>
              <a:t> </a:t>
            </a:r>
            <a:r>
              <a:rPr lang="en-US" sz="2800" dirty="0" err="1" smtClean="0"/>
              <a:t>ito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kanila</a:t>
            </a:r>
            <a:r>
              <a:rPr lang="en-US" sz="2800" dirty="0" smtClean="0"/>
              <a:t> </a:t>
            </a:r>
            <a:r>
              <a:rPr lang="en-US" sz="2800" dirty="0" err="1" smtClean="0"/>
              <a:t>nang</a:t>
            </a:r>
            <a:r>
              <a:rPr lang="en-US" sz="2800" dirty="0" smtClean="0"/>
              <a:t> may </a:t>
            </a:r>
            <a:r>
              <a:rPr lang="en-US" sz="2800" dirty="0" err="1" smtClean="0"/>
              <a:t>makatwirang</a:t>
            </a:r>
            <a:r>
              <a:rPr lang="en-US" sz="2800" dirty="0" smtClean="0"/>
              <a:t> </a:t>
            </a:r>
            <a:r>
              <a:rPr lang="en-US" sz="2800" dirty="0" err="1" smtClean="0"/>
              <a:t>interes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22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683573"/>
            <a:ext cx="10820400" cy="5080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2. </a:t>
            </a:r>
            <a:r>
              <a:rPr lang="en-US" sz="3600" b="1" dirty="0" err="1" smtClean="0"/>
              <a:t>Kooperatibang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Pangmamimili</a:t>
            </a:r>
            <a:endParaRPr lang="en-US" sz="3600" b="1" dirty="0" smtClean="0"/>
          </a:p>
          <a:p>
            <a:pPr marL="0" indent="0">
              <a:buNone/>
            </a:pPr>
            <a:endParaRPr lang="en-US" sz="36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err="1" smtClean="0"/>
              <a:t>ito</a:t>
            </a:r>
            <a:r>
              <a:rPr lang="en-US" sz="2400" dirty="0" smtClean="0"/>
              <a:t> ay </a:t>
            </a:r>
            <a:r>
              <a:rPr lang="en-US" sz="2400" dirty="0" err="1" smtClean="0"/>
              <a:t>magandang</a:t>
            </a:r>
            <a:r>
              <a:rPr lang="en-US" sz="2400" dirty="0" smtClean="0"/>
              <a:t> </a:t>
            </a:r>
            <a:r>
              <a:rPr lang="en-US" sz="2400" dirty="0" err="1" smtClean="0"/>
              <a:t>tugon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pagtaas</a:t>
            </a:r>
            <a:r>
              <a:rPr lang="en-US" sz="2400" dirty="0" smtClean="0"/>
              <a:t> ng </a:t>
            </a:r>
            <a:r>
              <a:rPr lang="en-US" sz="2400" dirty="0" err="1" smtClean="0"/>
              <a:t>presyo</a:t>
            </a:r>
            <a:r>
              <a:rPr lang="en-US" sz="2400" dirty="0" smtClean="0"/>
              <a:t> at </a:t>
            </a:r>
            <a:r>
              <a:rPr lang="en-US" sz="2400" dirty="0" err="1" smtClean="0"/>
              <a:t>mahinang</a:t>
            </a:r>
            <a:r>
              <a:rPr lang="en-US" sz="2400" dirty="0" smtClean="0"/>
              <a:t> </a:t>
            </a:r>
            <a:r>
              <a:rPr lang="en-US" sz="2400" dirty="0" err="1" smtClean="0"/>
              <a:t>kalidad</a:t>
            </a:r>
            <a:r>
              <a:rPr lang="en-US" sz="2400" dirty="0" smtClean="0"/>
              <a:t> ng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produkto</a:t>
            </a:r>
            <a:r>
              <a:rPr lang="en-US" sz="2400" dirty="0" smtClean="0"/>
              <a:t> at </a:t>
            </a:r>
            <a:r>
              <a:rPr lang="en-US" sz="2400" dirty="0" err="1" smtClean="0"/>
              <a:t>serbisyo</a:t>
            </a:r>
            <a:r>
              <a:rPr lang="en-US" sz="2400" dirty="0" smtClean="0"/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err="1" smtClean="0"/>
              <a:t>Sama-samang</a:t>
            </a:r>
            <a:r>
              <a:rPr lang="en-US" sz="2400" dirty="0" smtClean="0"/>
              <a:t> </a:t>
            </a:r>
            <a:r>
              <a:rPr lang="en-US" sz="2400" dirty="0" err="1" smtClean="0"/>
              <a:t>kumikilos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miyembro</a:t>
            </a:r>
            <a:r>
              <a:rPr lang="en-US" sz="2400" dirty="0" smtClean="0"/>
              <a:t> para </a:t>
            </a:r>
            <a:r>
              <a:rPr lang="en-US" sz="2400" dirty="0" err="1" smtClean="0"/>
              <a:t>magkaroon</a:t>
            </a:r>
            <a:r>
              <a:rPr lang="en-US" sz="2400" dirty="0" smtClean="0"/>
              <a:t> </a:t>
            </a:r>
            <a:r>
              <a:rPr lang="en-US" sz="2400" dirty="0" err="1" smtClean="0"/>
              <a:t>sila</a:t>
            </a:r>
            <a:r>
              <a:rPr lang="en-US" sz="2400" dirty="0" smtClean="0"/>
              <a:t> </a:t>
            </a:r>
            <a:r>
              <a:rPr lang="en-US" sz="2400" dirty="0" err="1" smtClean="0"/>
              <a:t>pati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mga</a:t>
            </a:r>
            <a:r>
              <a:rPr lang="en-US" sz="2400" dirty="0" smtClean="0"/>
              <a:t> di </a:t>
            </a:r>
            <a:r>
              <a:rPr lang="en-US" sz="2400" dirty="0" err="1" smtClean="0"/>
              <a:t>miyembro</a:t>
            </a:r>
            <a:r>
              <a:rPr lang="en-US" sz="2400" dirty="0" smtClean="0"/>
              <a:t>  ng de </a:t>
            </a:r>
            <a:r>
              <a:rPr lang="en-US" sz="2400" dirty="0" err="1" smtClean="0"/>
              <a:t>kalidad</a:t>
            </a:r>
            <a:r>
              <a:rPr lang="en-US" sz="2400" dirty="0" smtClean="0"/>
              <a:t> 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produkto</a:t>
            </a:r>
            <a:r>
              <a:rPr lang="en-US" sz="2400" dirty="0" smtClean="0"/>
              <a:t> at </a:t>
            </a:r>
            <a:r>
              <a:rPr lang="en-US" sz="2400" dirty="0" err="1" smtClean="0"/>
              <a:t>serbisyo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makatwirang</a:t>
            </a:r>
            <a:r>
              <a:rPr lang="en-US" sz="2400" dirty="0" smtClean="0"/>
              <a:t> </a:t>
            </a:r>
            <a:r>
              <a:rPr lang="en-US" sz="2400" dirty="0" err="1" smtClean="0"/>
              <a:t>presyo</a:t>
            </a:r>
            <a:r>
              <a:rPr lang="en-US" sz="2400" dirty="0" smtClean="0"/>
              <a:t>.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err="1" smtClean="0"/>
              <a:t>Dumideretso</a:t>
            </a:r>
            <a:r>
              <a:rPr lang="en-US" sz="2400" dirty="0" smtClean="0"/>
              <a:t> </a:t>
            </a:r>
            <a:r>
              <a:rPr lang="en-US" sz="2400" dirty="0" err="1" smtClean="0"/>
              <a:t>sila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suplayer</a:t>
            </a:r>
            <a:r>
              <a:rPr lang="en-US" sz="2400" dirty="0" smtClean="0"/>
              <a:t> at </a:t>
            </a:r>
            <a:r>
              <a:rPr lang="en-US" sz="2400" dirty="0" err="1" smtClean="0"/>
              <a:t>bumibili</a:t>
            </a:r>
            <a:r>
              <a:rPr lang="en-US" sz="2400" dirty="0" smtClean="0"/>
              <a:t> </a:t>
            </a:r>
            <a:r>
              <a:rPr lang="en-US" sz="2400" dirty="0" err="1" smtClean="0"/>
              <a:t>nang</a:t>
            </a:r>
            <a:r>
              <a:rPr lang="en-US" sz="2400" dirty="0" smtClean="0"/>
              <a:t> </a:t>
            </a:r>
            <a:r>
              <a:rPr lang="en-US" sz="2400" dirty="0" err="1" smtClean="0"/>
              <a:t>bultuhan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882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5415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</a:t>
            </a:r>
            <a:r>
              <a:rPr lang="en-US" sz="3600" b="1" dirty="0" smtClean="0"/>
              <a:t>. </a:t>
            </a:r>
            <a:r>
              <a:rPr lang="en-US" sz="3600" b="1" dirty="0" err="1" smtClean="0"/>
              <a:t>Kooperatibang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Pamprodukto</a:t>
            </a:r>
            <a:endParaRPr lang="en-US" sz="36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mag </a:t>
            </a:r>
            <a:r>
              <a:rPr lang="en-US" sz="2400" dirty="0" err="1" smtClean="0"/>
              <a:t>miyembro</a:t>
            </a:r>
            <a:r>
              <a:rPr lang="en-US" sz="2400" dirty="0" smtClean="0"/>
              <a:t> ng </a:t>
            </a:r>
            <a:r>
              <a:rPr lang="en-US" sz="2400" dirty="0" err="1" smtClean="0"/>
              <a:t>kooperatibang</a:t>
            </a:r>
            <a:r>
              <a:rPr lang="en-US" sz="2400" dirty="0" smtClean="0"/>
              <a:t> </a:t>
            </a:r>
            <a:r>
              <a:rPr lang="en-US" sz="2400" dirty="0" err="1" smtClean="0"/>
              <a:t>ito</a:t>
            </a:r>
            <a:r>
              <a:rPr lang="en-US" sz="2400" dirty="0" smtClean="0"/>
              <a:t> ay </a:t>
            </a:r>
            <a:r>
              <a:rPr lang="en-US" sz="2400" dirty="0" err="1" smtClean="0"/>
              <a:t>nagtutulungan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pagbili</a:t>
            </a:r>
            <a:r>
              <a:rPr lang="en-US" sz="2400" dirty="0" smtClean="0"/>
              <a:t> ng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hilaw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materyales</a:t>
            </a:r>
            <a:r>
              <a:rPr lang="en-US" sz="2400" dirty="0" smtClean="0"/>
              <a:t> at </a:t>
            </a:r>
            <a:r>
              <a:rPr lang="en-US" sz="2400" dirty="0" err="1" smtClean="0"/>
              <a:t>kagamitan</a:t>
            </a:r>
            <a:r>
              <a:rPr lang="en-US" sz="2400" dirty="0" smtClean="0"/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err="1" smtClean="0"/>
              <a:t>Pinag-aaralan</a:t>
            </a:r>
            <a:r>
              <a:rPr lang="en-US" sz="2400" dirty="0" smtClean="0"/>
              <a:t> din </a:t>
            </a:r>
            <a:r>
              <a:rPr lang="en-US" sz="2400" dirty="0" err="1" smtClean="0"/>
              <a:t>nila</a:t>
            </a:r>
            <a:r>
              <a:rPr lang="en-US" sz="2400" dirty="0" smtClean="0"/>
              <a:t> at </a:t>
            </a:r>
            <a:r>
              <a:rPr lang="en-US" sz="2400" dirty="0" err="1" smtClean="0"/>
              <a:t>pinaghuhusay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teknik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produksiyon</a:t>
            </a:r>
            <a:r>
              <a:rPr lang="en-US" sz="2400" dirty="0" smtClean="0"/>
              <a:t>. </a:t>
            </a:r>
            <a:r>
              <a:rPr lang="en-US" sz="2400" dirty="0" err="1" smtClean="0"/>
              <a:t>Naghahanap</a:t>
            </a:r>
            <a:r>
              <a:rPr lang="en-US" sz="2400" dirty="0" smtClean="0"/>
              <a:t> din </a:t>
            </a:r>
            <a:r>
              <a:rPr lang="en-US" sz="2400" dirty="0" err="1" smtClean="0"/>
              <a:t>sila</a:t>
            </a:r>
            <a:r>
              <a:rPr lang="en-US" sz="2400" dirty="0" smtClean="0"/>
              <a:t> ng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paraan</a:t>
            </a:r>
            <a:r>
              <a:rPr lang="en-US" sz="2400" dirty="0" smtClean="0"/>
              <a:t> para </a:t>
            </a:r>
            <a:r>
              <a:rPr lang="en-US" sz="2400" dirty="0" err="1" smtClean="0"/>
              <a:t>sa</a:t>
            </a:r>
            <a:r>
              <a:rPr lang="en-US" sz="2400" dirty="0" smtClean="0"/>
              <a:t> mas </a:t>
            </a:r>
            <a:r>
              <a:rPr lang="en-US" sz="2400" dirty="0" err="1" smtClean="0"/>
              <a:t>mahusay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pamilihan</a:t>
            </a:r>
            <a:r>
              <a:rPr lang="en-US" sz="2400" dirty="0" smtClean="0"/>
              <a:t> o </a:t>
            </a:r>
            <a:r>
              <a:rPr lang="en-US" sz="2400" dirty="0" err="1" smtClean="0"/>
              <a:t>bentahan</a:t>
            </a:r>
            <a:r>
              <a:rPr lang="en-US" sz="2400" dirty="0" smtClean="0"/>
              <a:t> ng </a:t>
            </a:r>
            <a:r>
              <a:rPr lang="en-US" sz="2400" dirty="0" err="1" smtClean="0"/>
              <a:t>kanilang</a:t>
            </a:r>
            <a:r>
              <a:rPr lang="en-US" sz="2400" dirty="0" smtClean="0"/>
              <a:t>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produkto</a:t>
            </a:r>
            <a:r>
              <a:rPr lang="en-US" sz="2400" dirty="0" smtClean="0"/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err="1" smtClean="0"/>
              <a:t>Lumalakhok</a:t>
            </a:r>
            <a:r>
              <a:rPr lang="en-US" sz="2400" dirty="0" smtClean="0"/>
              <a:t> </a:t>
            </a:r>
            <a:r>
              <a:rPr lang="en-US" sz="2400" dirty="0" err="1" smtClean="0"/>
              <a:t>ang</a:t>
            </a:r>
            <a:r>
              <a:rPr lang="en-US" sz="2400" dirty="0" smtClean="0"/>
              <a:t> </a:t>
            </a:r>
            <a:r>
              <a:rPr lang="en-US" sz="2400" dirty="0" err="1" smtClean="0"/>
              <a:t>mga</a:t>
            </a:r>
            <a:r>
              <a:rPr lang="en-US" sz="2400" dirty="0" smtClean="0"/>
              <a:t> </a:t>
            </a:r>
            <a:r>
              <a:rPr lang="en-US" sz="2400" dirty="0" err="1" smtClean="0"/>
              <a:t>miyembro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produksiyong</a:t>
            </a:r>
            <a:r>
              <a:rPr lang="en-US" sz="2400" dirty="0" smtClean="0"/>
              <a:t> pang-</a:t>
            </a:r>
            <a:r>
              <a:rPr lang="en-US" sz="2400" dirty="0" err="1" smtClean="0"/>
              <a:t>agrikultura</a:t>
            </a:r>
            <a:r>
              <a:rPr lang="en-US" sz="2400" dirty="0" smtClean="0"/>
              <a:t> o pang-</a:t>
            </a:r>
            <a:r>
              <a:rPr lang="en-US" sz="2400" dirty="0" err="1" smtClean="0"/>
              <a:t>industriya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632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 smtClean="0"/>
              <a:t>4. </a:t>
            </a:r>
            <a:r>
              <a:rPr lang="en-US" sz="3600" b="1" dirty="0" err="1" smtClean="0"/>
              <a:t>Kooperatibang</a:t>
            </a:r>
            <a:r>
              <a:rPr lang="en-US" sz="3600" b="1" dirty="0" smtClean="0"/>
              <a:t>  </a:t>
            </a:r>
            <a:r>
              <a:rPr lang="en-US" sz="3600" b="1" dirty="0" err="1" smtClean="0"/>
              <a:t>Pampamilihan</a:t>
            </a:r>
            <a:endParaRPr lang="en-US" sz="3600" b="1" dirty="0" smtClean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 </a:t>
            </a:r>
            <a:r>
              <a:rPr lang="en-US" sz="2800" dirty="0" err="1" smtClean="0"/>
              <a:t>Ang</a:t>
            </a:r>
            <a:r>
              <a:rPr lang="en-US" sz="2800" dirty="0" smtClean="0"/>
              <a:t> </a:t>
            </a:r>
            <a:r>
              <a:rPr lang="en-US" sz="2800" dirty="0" err="1" smtClean="0"/>
              <a:t>pangunahing</a:t>
            </a:r>
            <a:r>
              <a:rPr lang="en-US" sz="2800" dirty="0" smtClean="0"/>
              <a:t> </a:t>
            </a:r>
            <a:r>
              <a:rPr lang="en-US" sz="2800" dirty="0" err="1" smtClean="0"/>
              <a:t>layunin</a:t>
            </a:r>
            <a:r>
              <a:rPr lang="en-US" sz="2800" dirty="0" smtClean="0"/>
              <a:t> o </a:t>
            </a:r>
            <a:r>
              <a:rPr lang="en-US" sz="2800" dirty="0" err="1" smtClean="0"/>
              <a:t>pinagkakabalahan</a:t>
            </a:r>
            <a:r>
              <a:rPr lang="en-US" sz="2800" dirty="0" smtClean="0"/>
              <a:t> ng </a:t>
            </a:r>
            <a:r>
              <a:rPr lang="en-US" sz="2800" dirty="0" err="1" smtClean="0"/>
              <a:t>kooperatibang</a:t>
            </a:r>
            <a:r>
              <a:rPr lang="en-US" sz="2800" dirty="0" smtClean="0"/>
              <a:t> </a:t>
            </a:r>
            <a:r>
              <a:rPr lang="en-US" sz="2800" dirty="0" err="1" smtClean="0"/>
              <a:t>ito</a:t>
            </a:r>
            <a:r>
              <a:rPr lang="en-US" sz="2800" dirty="0" smtClean="0"/>
              <a:t> ay </a:t>
            </a:r>
            <a:r>
              <a:rPr lang="en-US" sz="2800" dirty="0" err="1" smtClean="0"/>
              <a:t>matulungan</a:t>
            </a:r>
            <a:r>
              <a:rPr lang="en-US" sz="2800" dirty="0" smtClean="0"/>
              <a:t> </a:t>
            </a:r>
            <a:r>
              <a:rPr lang="en-US" sz="2800" dirty="0" err="1" smtClean="0"/>
              <a:t>ang</a:t>
            </a:r>
            <a:r>
              <a:rPr lang="en-US" sz="2800" dirty="0" smtClean="0"/>
              <a:t> </a:t>
            </a:r>
            <a:r>
              <a:rPr lang="en-US" sz="2800" dirty="0" err="1" smtClean="0"/>
              <a:t>mga</a:t>
            </a:r>
            <a:r>
              <a:rPr lang="en-US" sz="2800" dirty="0" smtClean="0"/>
              <a:t> </a:t>
            </a:r>
            <a:r>
              <a:rPr lang="en-US" sz="2800" dirty="0" err="1" smtClean="0"/>
              <a:t>miymebro</a:t>
            </a:r>
            <a:r>
              <a:rPr lang="en-US" sz="2800" dirty="0" smtClean="0"/>
              <a:t> </a:t>
            </a:r>
            <a:r>
              <a:rPr lang="en-US" sz="2800" dirty="0" err="1" smtClean="0"/>
              <a:t>nito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magbenta</a:t>
            </a:r>
            <a:r>
              <a:rPr lang="en-US" sz="2800" dirty="0" smtClean="0"/>
              <a:t> ng </a:t>
            </a:r>
            <a:r>
              <a:rPr lang="en-US" sz="2800" dirty="0" err="1" smtClean="0"/>
              <a:t>kanilang</a:t>
            </a:r>
            <a:r>
              <a:rPr lang="en-US" sz="2800" dirty="0" smtClean="0"/>
              <a:t> </a:t>
            </a:r>
            <a:r>
              <a:rPr lang="en-US" sz="2800" dirty="0" err="1" smtClean="0"/>
              <a:t>produkto</a:t>
            </a:r>
            <a:r>
              <a:rPr lang="en-US" sz="2800" dirty="0" smtClean="0"/>
              <a:t> o </a:t>
            </a:r>
            <a:r>
              <a:rPr lang="en-US" sz="2800" dirty="0" err="1" smtClean="0"/>
              <a:t>maghanap</a:t>
            </a:r>
            <a:r>
              <a:rPr lang="en-US" sz="2800" dirty="0" smtClean="0"/>
              <a:t> ng </a:t>
            </a:r>
            <a:r>
              <a:rPr lang="en-US" sz="2800" dirty="0" err="1" smtClean="0"/>
              <a:t>merkado</a:t>
            </a:r>
            <a:r>
              <a:rPr lang="en-US" sz="2800" dirty="0" smtClean="0"/>
              <a:t> para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mga</a:t>
            </a:r>
            <a:r>
              <a:rPr lang="en-US" sz="2800" dirty="0" smtClean="0"/>
              <a:t> </a:t>
            </a:r>
            <a:r>
              <a:rPr lang="en-US" sz="2800" dirty="0" err="1" smtClean="0"/>
              <a:t>ito</a:t>
            </a:r>
            <a:r>
              <a:rPr lang="en-US" sz="2800" dirty="0" smtClean="0"/>
              <a:t>.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sz="2800" dirty="0" err="1" smtClean="0"/>
              <a:t>Tinutulungan</a:t>
            </a:r>
            <a:r>
              <a:rPr lang="en-US" sz="2800" dirty="0" smtClean="0"/>
              <a:t> din </a:t>
            </a:r>
            <a:r>
              <a:rPr lang="en-US" sz="2800" dirty="0" err="1" smtClean="0"/>
              <a:t>nito</a:t>
            </a:r>
            <a:r>
              <a:rPr lang="en-US" sz="2800" dirty="0" smtClean="0"/>
              <a:t> </a:t>
            </a:r>
            <a:r>
              <a:rPr lang="en-US" sz="2800" dirty="0" err="1" smtClean="0"/>
              <a:t>ang</a:t>
            </a:r>
            <a:r>
              <a:rPr lang="en-US" sz="2800" dirty="0" smtClean="0"/>
              <a:t> </a:t>
            </a:r>
            <a:r>
              <a:rPr lang="en-US" sz="2800" dirty="0" err="1" smtClean="0"/>
              <a:t>mga</a:t>
            </a:r>
            <a:r>
              <a:rPr lang="en-US" sz="2800" dirty="0" smtClean="0"/>
              <a:t> </a:t>
            </a:r>
            <a:r>
              <a:rPr lang="en-US" sz="2800" dirty="0" err="1" smtClean="0"/>
              <a:t>miyembro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pagkuha</a:t>
            </a:r>
            <a:r>
              <a:rPr lang="en-US" sz="2800" dirty="0" smtClean="0"/>
              <a:t> ng </a:t>
            </a:r>
            <a:r>
              <a:rPr lang="en-US" sz="2800" dirty="0" err="1" smtClean="0"/>
              <a:t>suplay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kailangan</a:t>
            </a:r>
            <a:r>
              <a:rPr lang="en-US" sz="2800" dirty="0" smtClean="0"/>
              <a:t> para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produksiyon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05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 smtClean="0"/>
              <a:t>5. </a:t>
            </a:r>
            <a:r>
              <a:rPr lang="en-US" sz="3600" b="1" dirty="0" err="1" smtClean="0"/>
              <a:t>Kooperatibang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Panserbisyo</a:t>
            </a:r>
            <a:endParaRPr lang="en-US" sz="3600" b="1" dirty="0"/>
          </a:p>
          <a:p>
            <a:pPr marL="0" indent="0">
              <a:buNone/>
            </a:pPr>
            <a:endParaRPr lang="en-US" sz="3600" b="1" dirty="0" smtClean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sz="2800" dirty="0" err="1" smtClean="0"/>
              <a:t>Nagbibigay</a:t>
            </a:r>
            <a:r>
              <a:rPr lang="en-US" sz="2800" dirty="0" smtClean="0"/>
              <a:t> ng </a:t>
            </a:r>
            <a:r>
              <a:rPr lang="en-US" sz="2800" dirty="0" err="1" smtClean="0"/>
              <a:t>napakahalagang</a:t>
            </a:r>
            <a:r>
              <a:rPr lang="en-US" sz="2800" dirty="0" smtClean="0"/>
              <a:t> </a:t>
            </a:r>
            <a:r>
              <a:rPr lang="en-US" sz="2800" dirty="0" err="1" smtClean="0"/>
              <a:t>serbisyo</a:t>
            </a:r>
            <a:r>
              <a:rPr lang="en-US" sz="2800" dirty="0" smtClean="0"/>
              <a:t> </a:t>
            </a:r>
            <a:r>
              <a:rPr lang="en-US" sz="2800" dirty="0" err="1" smtClean="0"/>
              <a:t>tulad</a:t>
            </a:r>
            <a:r>
              <a:rPr lang="en-US" sz="2800" dirty="0" smtClean="0"/>
              <a:t> ng </a:t>
            </a:r>
            <a:r>
              <a:rPr lang="en-US" sz="2800" dirty="0" err="1" smtClean="0"/>
              <a:t>pangangalagang</a:t>
            </a:r>
            <a:r>
              <a:rPr lang="en-US" sz="2800" dirty="0" smtClean="0"/>
              <a:t> medical at dental, </a:t>
            </a:r>
            <a:r>
              <a:rPr lang="en-US" sz="2800" dirty="0" err="1" smtClean="0"/>
              <a:t>pagpapaospital</a:t>
            </a:r>
            <a:r>
              <a:rPr lang="en-US" sz="2800" dirty="0" smtClean="0"/>
              <a:t>, </a:t>
            </a:r>
            <a:r>
              <a:rPr lang="en-US" sz="2800" dirty="0" err="1" smtClean="0"/>
              <a:t>transportasyon</a:t>
            </a:r>
            <a:r>
              <a:rPr lang="en-US" sz="2800" dirty="0" smtClean="0"/>
              <a:t>, </a:t>
            </a:r>
            <a:r>
              <a:rPr lang="en-US" sz="2800" dirty="0" err="1" smtClean="0"/>
              <a:t>komunikasyon</a:t>
            </a:r>
            <a:r>
              <a:rPr lang="en-US" sz="2800" dirty="0" smtClean="0"/>
              <a:t>, </a:t>
            </a:r>
            <a:r>
              <a:rPr lang="en-US" sz="2800" dirty="0" err="1" smtClean="0"/>
              <a:t>seguro</a:t>
            </a:r>
            <a:r>
              <a:rPr lang="en-US" sz="2800" dirty="0" smtClean="0"/>
              <a:t> at </a:t>
            </a:r>
            <a:r>
              <a:rPr lang="en-US" sz="2800" dirty="0" err="1" smtClean="0"/>
              <a:t>kuryente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696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 smtClean="0"/>
              <a:t>6. </a:t>
            </a:r>
            <a:r>
              <a:rPr lang="en-US" sz="3600" b="1" dirty="0" err="1" smtClean="0"/>
              <a:t>Kooperatibang</a:t>
            </a:r>
            <a:r>
              <a:rPr lang="en-US" sz="3600" b="1" dirty="0" smtClean="0"/>
              <a:t> Multi-Purpose</a:t>
            </a:r>
          </a:p>
          <a:p>
            <a:pPr marL="0" indent="0">
              <a:buNone/>
            </a:pPr>
            <a:endParaRPr lang="en-US" sz="3600" b="1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 </a:t>
            </a:r>
            <a:r>
              <a:rPr lang="en-US" sz="2800" dirty="0" err="1" smtClean="0"/>
              <a:t>lumalakhok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dalawa</a:t>
            </a:r>
            <a:r>
              <a:rPr lang="en-US" sz="2800" dirty="0" smtClean="0"/>
              <a:t> o </a:t>
            </a:r>
            <a:r>
              <a:rPr lang="en-US" sz="2800" dirty="0" err="1" smtClean="0"/>
              <a:t>higit</a:t>
            </a:r>
            <a:r>
              <a:rPr lang="en-US" sz="2800" dirty="0" smtClean="0"/>
              <a:t> 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dalawang</a:t>
            </a:r>
            <a:r>
              <a:rPr lang="en-US" sz="2800" dirty="0" smtClean="0"/>
              <a:t> </a:t>
            </a:r>
            <a:r>
              <a:rPr lang="en-US" sz="2800" dirty="0" err="1" smtClean="0"/>
              <a:t>negosyo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isinasagawa</a:t>
            </a:r>
            <a:r>
              <a:rPr lang="en-US" sz="2800" dirty="0" smtClean="0"/>
              <a:t> ng </a:t>
            </a:r>
            <a:r>
              <a:rPr lang="en-US" sz="2800" dirty="0" err="1" smtClean="0"/>
              <a:t>iba</a:t>
            </a:r>
            <a:r>
              <a:rPr lang="en-US" sz="2800" dirty="0" smtClean="0"/>
              <a:t> pang </a:t>
            </a:r>
            <a:r>
              <a:rPr lang="en-US" sz="2800" dirty="0" err="1" smtClean="0"/>
              <a:t>uri</a:t>
            </a:r>
            <a:r>
              <a:rPr lang="en-US" sz="2800" dirty="0" smtClean="0"/>
              <a:t> ng </a:t>
            </a:r>
            <a:r>
              <a:rPr lang="en-US" sz="2800" dirty="0" err="1" smtClean="0"/>
              <a:t>kooperatiba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859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148</TotalTime>
  <Words>532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</vt:lpstr>
      <vt:lpstr>Vapor Trail</vt:lpstr>
      <vt:lpstr>Kooperatiba</vt:lpstr>
      <vt:lpstr>Kooperatiba</vt:lpstr>
      <vt:lpstr>PowerPoint Presentation</vt:lpstr>
      <vt:lpstr>Pakinabang ng kooperatiba</vt:lpstr>
      <vt:lpstr>PATRONAGE REFUND </vt:lpstr>
      <vt:lpstr> </vt:lpstr>
      <vt:lpstr>PowerPoint Presentation</vt:lpstr>
      <vt:lpstr>Uri ng kooperatiba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Kooperatiba</dc:title>
  <dc:creator>DepED</dc:creator>
  <cp:lastModifiedBy>DepED</cp:lastModifiedBy>
  <cp:revision>9</cp:revision>
  <dcterms:created xsi:type="dcterms:W3CDTF">2017-01-30T23:55:00Z</dcterms:created>
  <dcterms:modified xsi:type="dcterms:W3CDTF">2017-01-31T02:23:15Z</dcterms:modified>
</cp:coreProperties>
</file>