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61" r:id="rId4"/>
    <p:sldId id="262" r:id="rId5"/>
    <p:sldId id="263" r:id="rId6"/>
    <p:sldId id="258" r:id="rId7"/>
    <p:sldId id="264" r:id="rId8"/>
    <p:sldId id="277" r:id="rId9"/>
    <p:sldId id="259" r:id="rId10"/>
    <p:sldId id="281" r:id="rId11"/>
    <p:sldId id="282" r:id="rId12"/>
    <p:sldId id="287" r:id="rId13"/>
    <p:sldId id="270" r:id="rId14"/>
    <p:sldId id="271" r:id="rId15"/>
    <p:sldId id="272" r:id="rId16"/>
    <p:sldId id="273" r:id="rId17"/>
    <p:sldId id="274" r:id="rId18"/>
    <p:sldId id="288" r:id="rId19"/>
    <p:sldId id="275" r:id="rId20"/>
    <p:sldId id="276" r:id="rId21"/>
    <p:sldId id="278" r:id="rId22"/>
    <p:sldId id="279" r:id="rId23"/>
    <p:sldId id="265" r:id="rId24"/>
    <p:sldId id="280" r:id="rId25"/>
    <p:sldId id="283" r:id="rId26"/>
    <p:sldId id="260" r:id="rId27"/>
    <p:sldId id="266" r:id="rId28"/>
    <p:sldId id="284" r:id="rId29"/>
    <p:sldId id="267" r:id="rId30"/>
    <p:sldId id="268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Pagtatag ng Sariling Negosyo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LS III : Sustainbale Use of Learning Resources/ Productivity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2BC84-5B8E-4C31-B03F-FA6A4353E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2881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Pagtatag ng Sariling Negosyo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LS III : Sustainbale Use of Learning Resources/ Productivity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457C2-593A-4689-B776-F8DF1D93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7622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457C2-593A-4689-B776-F8DF1D930A2D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LS III : Sustainbale Use of Learning Resources/ Productivity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/>
              <a:t>Pagtatag ng Sariling Negosyo</a:t>
            </a:r>
          </a:p>
        </p:txBody>
      </p:sp>
    </p:spTree>
    <p:extLst>
      <p:ext uri="{BB962C8B-B14F-4D97-AF65-F5344CB8AC3E}">
        <p14:creationId xmlns:p14="http://schemas.microsoft.com/office/powerpoint/2010/main" val="6219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2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8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6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2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3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2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36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5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0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7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19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2481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73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52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3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41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8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C1E8-588A-472B-841E-D76A15A5A5BE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2E78F-7D23-4233-8772-5BD12B75F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176" y="109833"/>
            <a:ext cx="2950674" cy="19671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3" y="98560"/>
            <a:ext cx="4830114" cy="32200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493" y="4718929"/>
            <a:ext cx="3436481" cy="196684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493" y="2902662"/>
            <a:ext cx="3436481" cy="19924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46" y="98561"/>
            <a:ext cx="4961328" cy="330755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3" y="3108548"/>
            <a:ext cx="5443811" cy="362920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7"/>
          <a:stretch/>
        </p:blipFill>
        <p:spPr>
          <a:xfrm>
            <a:off x="5062098" y="3228793"/>
            <a:ext cx="3536395" cy="34569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10555" y="1508187"/>
            <a:ext cx="1682648" cy="2243531"/>
          </a:xfrm>
          <a:prstGeom prst="rect">
            <a:avLst/>
          </a:prstGeom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811369" y="3541602"/>
            <a:ext cx="10177607" cy="18569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3900" b="1" cap="none" dirty="0" err="1">
                <a:ln w="12700">
                  <a:solidFill>
                    <a:srgbClr val="FF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  <a:reflection blurRad="6350" stA="55000" endA="300" endPos="45500" dir="5400000" sy="-100000" algn="bl" rotWithShape="0"/>
                </a:effectLst>
                <a:latin typeface="Magneto" panose="04030805050802020D02" pitchFamily="82" charset="0"/>
              </a:rPr>
              <a:t>Pagtatatag</a:t>
            </a:r>
            <a:r>
              <a:rPr lang="en-US" sz="23900" b="1" cap="none" dirty="0">
                <a:ln w="12700">
                  <a:solidFill>
                    <a:srgbClr val="FF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  <a:reflection blurRad="6350" stA="55000" endA="300" endPos="45500" dir="5400000" sy="-100000" algn="bl" rotWithShape="0"/>
                </a:effectLst>
                <a:latin typeface="Magneto" panose="04030805050802020D02" pitchFamily="82" charset="0"/>
              </a:rPr>
              <a:t> ng </a:t>
            </a:r>
          </a:p>
          <a:p>
            <a:pPr algn="ctr"/>
            <a:r>
              <a:rPr lang="en-US" sz="23900" b="1" cap="none" dirty="0" err="1">
                <a:ln w="12700">
                  <a:solidFill>
                    <a:srgbClr val="FF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  <a:reflection blurRad="6350" stA="55000" endA="300" endPos="45500" dir="5400000" sy="-100000" algn="bl" rotWithShape="0"/>
                </a:effectLst>
                <a:latin typeface="Magneto" panose="04030805050802020D02" pitchFamily="82" charset="0"/>
              </a:rPr>
              <a:t>Sariling</a:t>
            </a:r>
            <a:r>
              <a:rPr lang="en-US" sz="23900" b="1" cap="none" dirty="0">
                <a:ln w="12700">
                  <a:solidFill>
                    <a:srgbClr val="FF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  <a:reflection blurRad="6350" stA="55000" endA="300" endPos="45500" dir="5400000" sy="-100000" algn="bl" rotWithShape="0"/>
                </a:effectLst>
                <a:latin typeface="Magneto" panose="04030805050802020D02" pitchFamily="82" charset="0"/>
              </a:rPr>
              <a:t> </a:t>
            </a:r>
            <a:r>
              <a:rPr lang="en-US" sz="23900" b="1" cap="none" dirty="0" err="1">
                <a:ln w="12700">
                  <a:solidFill>
                    <a:srgbClr val="FF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  <a:reflection blurRad="6350" stA="55000" endA="300" endPos="45500" dir="5400000" sy="-100000" algn="bl" rotWithShape="0"/>
                </a:effectLst>
                <a:latin typeface="Magneto" panose="04030805050802020D02" pitchFamily="82" charset="0"/>
              </a:rPr>
              <a:t>Negosyo</a:t>
            </a:r>
            <a:endParaRPr lang="en-US" sz="23900" b="1" cap="none" dirty="0">
              <a:ln w="12700">
                <a:solidFill>
                  <a:srgbClr val="FF0000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  <a:reflection blurRad="6350" stA="55000" endA="300" endPos="45500" dir="5400000" sy="-100000" algn="bl" rotWithShape="0"/>
              </a:effectLst>
              <a:latin typeface="Magneto" panose="040308050508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9110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4982" y="0"/>
            <a:ext cx="8610600" cy="1293028"/>
          </a:xfrm>
        </p:spPr>
        <p:txBody>
          <a:bodyPr/>
          <a:lstStyle/>
          <a:p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Feasibility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3027"/>
            <a:ext cx="10820400" cy="53987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Ay 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mungkahi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naglalaman</a:t>
            </a:r>
            <a:r>
              <a:rPr lang="en-US" sz="2400" dirty="0"/>
              <a:t> ng </a:t>
            </a:r>
            <a:r>
              <a:rPr lang="en-US" sz="2400" dirty="0" err="1"/>
              <a:t>lahat</a:t>
            </a:r>
            <a:r>
              <a:rPr lang="en-US" sz="2400" dirty="0"/>
              <a:t> ng </a:t>
            </a:r>
            <a:r>
              <a:rPr lang="en-US" sz="2400" dirty="0" err="1"/>
              <a:t>kinakailangan</a:t>
            </a:r>
            <a:r>
              <a:rPr lang="en-US" sz="2400" dirty="0"/>
              <a:t> </a:t>
            </a:r>
            <a:r>
              <a:rPr lang="en-US" sz="2400" dirty="0" err="1"/>
              <a:t>impormasyon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kinakailangan</a:t>
            </a:r>
            <a:r>
              <a:rPr lang="en-US" sz="2400" dirty="0"/>
              <a:t> ng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tao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pagsisimula</a:t>
            </a:r>
            <a:r>
              <a:rPr lang="en-US" sz="2400" dirty="0"/>
              <a:t> ng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lvl="2"/>
            <a:r>
              <a:rPr lang="en-US" sz="2800" b="1" dirty="0" err="1"/>
              <a:t>Bahagi</a:t>
            </a:r>
            <a:r>
              <a:rPr lang="en-US" sz="2800" b="1" dirty="0"/>
              <a:t> ng Feasibility Study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dapat</a:t>
            </a:r>
            <a:r>
              <a:rPr lang="en-US" sz="2800" b="1" dirty="0"/>
              <a:t> </a:t>
            </a:r>
            <a:r>
              <a:rPr lang="en-US" sz="2800" b="1" dirty="0" err="1"/>
              <a:t>Isaalang-alang</a:t>
            </a:r>
            <a:endParaRPr lang="en-US" sz="2800" b="1" dirty="0"/>
          </a:p>
          <a:p>
            <a:pPr marL="1714500" lvl="3" indent="-342900">
              <a:buFont typeface="+mj-lt"/>
              <a:buAutoNum type="arabicPeriod"/>
            </a:pPr>
            <a:r>
              <a:rPr lang="en-US" sz="2400" b="1" dirty="0" err="1"/>
              <a:t>Kalakasan</a:t>
            </a:r>
            <a:endParaRPr lang="en-US" sz="2400" b="1" dirty="0"/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1800" dirty="0"/>
              <a:t>	</a:t>
            </a:r>
            <a:r>
              <a:rPr lang="en-US" sz="2400" dirty="0"/>
              <a:t>Ito ay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malalakas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katangian</a:t>
            </a:r>
            <a:r>
              <a:rPr lang="en-US" sz="2400" dirty="0"/>
              <a:t> o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likas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kapakipakingan</a:t>
            </a:r>
            <a:r>
              <a:rPr lang="en-US" sz="2400" dirty="0"/>
              <a:t>. 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400" dirty="0"/>
              <a:t>Ito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bagay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maaring</a:t>
            </a:r>
            <a:r>
              <a:rPr lang="en-US" sz="2400" dirty="0"/>
              <a:t> </a:t>
            </a:r>
            <a:r>
              <a:rPr lang="en-US" sz="2400" dirty="0" err="1"/>
              <a:t>makapagbigay-tagumpay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.</a:t>
            </a:r>
          </a:p>
          <a:p>
            <a:pPr marL="2286000" lvl="5" indent="0">
              <a:buNone/>
            </a:pPr>
            <a:r>
              <a:rPr lang="en-US" sz="2400" dirty="0" err="1"/>
              <a:t>Halimbawa</a:t>
            </a:r>
            <a:endParaRPr lang="en-US" sz="2400" dirty="0"/>
          </a:p>
          <a:p>
            <a:pPr lvl="6"/>
            <a:r>
              <a:rPr lang="en-US" sz="2400" dirty="0" err="1"/>
              <a:t>Pangangailangan</a:t>
            </a:r>
            <a:r>
              <a:rPr lang="en-US" sz="2400" dirty="0"/>
              <a:t> at </a:t>
            </a:r>
            <a:r>
              <a:rPr lang="en-US" sz="2400" dirty="0" err="1"/>
              <a:t>kagustuhan</a:t>
            </a:r>
            <a:r>
              <a:rPr lang="en-US" sz="2400" dirty="0"/>
              <a:t> ng </a:t>
            </a:r>
            <a:r>
              <a:rPr lang="en-US" sz="2400" dirty="0" err="1"/>
              <a:t>tao</a:t>
            </a:r>
            <a:r>
              <a:rPr lang="en-US" sz="2400" dirty="0"/>
              <a:t>.</a:t>
            </a:r>
          </a:p>
          <a:p>
            <a:pPr marL="2743200" lvl="6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603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07869"/>
            <a:ext cx="11326091" cy="5037513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800" b="1" dirty="0"/>
              <a:t>2. </a:t>
            </a:r>
            <a:r>
              <a:rPr lang="en-US" sz="2800" b="1" dirty="0" err="1"/>
              <a:t>Kahinaan</a:t>
            </a:r>
            <a:endParaRPr lang="en-US" sz="2800" b="1" dirty="0"/>
          </a:p>
          <a:p>
            <a:pPr marL="457200" lvl="1" indent="0">
              <a:buNone/>
            </a:pP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	Ito ay </a:t>
            </a:r>
            <a:r>
              <a:rPr lang="en-US" sz="2800" dirty="0" err="1"/>
              <a:t>tumutukoy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kaninaang</a:t>
            </a:r>
            <a:r>
              <a:rPr lang="en-US" sz="2800" dirty="0"/>
              <a:t> </a:t>
            </a:r>
            <a:r>
              <a:rPr lang="en-US" sz="2800" dirty="0" err="1"/>
              <a:t>katangian</a:t>
            </a:r>
            <a:r>
              <a:rPr lang="en-US" sz="2800" dirty="0"/>
              <a:t> o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likas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di </a:t>
            </a:r>
            <a:r>
              <a:rPr lang="en-US" sz="2800" dirty="0" err="1"/>
              <a:t>kapakinabangan</a:t>
            </a:r>
            <a:r>
              <a:rPr lang="en-US" sz="2800" dirty="0"/>
              <a:t>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Ito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bagay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pumipigil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negosyo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magtagumpay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hinaharap</a:t>
            </a:r>
            <a:r>
              <a:rPr lang="en-US" sz="2800" dirty="0"/>
              <a:t>.</a:t>
            </a:r>
          </a:p>
          <a:p>
            <a:pPr marL="1371600" lvl="3" indent="0">
              <a:buNone/>
            </a:pPr>
            <a:endParaRPr lang="en-US" sz="2600" dirty="0"/>
          </a:p>
          <a:p>
            <a:pPr marL="1371600" lvl="3" indent="0">
              <a:buNone/>
            </a:pPr>
            <a:r>
              <a:rPr lang="en-US" sz="2600" dirty="0"/>
              <a:t>	</a:t>
            </a:r>
            <a:r>
              <a:rPr lang="en-US" sz="2400" dirty="0" err="1"/>
              <a:t>Halimbawa</a:t>
            </a:r>
            <a:endParaRPr lang="en-US" sz="2400" dirty="0"/>
          </a:p>
          <a:p>
            <a:pPr lvl="5"/>
            <a:r>
              <a:rPr lang="en-US" sz="2400" dirty="0" err="1"/>
              <a:t>Lokasyon</a:t>
            </a:r>
            <a:r>
              <a:rPr lang="en-US" sz="2400" dirty="0"/>
              <a:t> ng </a:t>
            </a:r>
            <a:r>
              <a:rPr lang="en-US" sz="2400" dirty="0" err="1"/>
              <a:t>lugar</a:t>
            </a:r>
            <a:endParaRPr lang="en-US" sz="2400" dirty="0"/>
          </a:p>
          <a:p>
            <a:pPr lvl="5"/>
            <a:r>
              <a:rPr lang="en-US" sz="2400" dirty="0" err="1"/>
              <a:t>Maling</a:t>
            </a:r>
            <a:r>
              <a:rPr lang="en-US" sz="2400" dirty="0"/>
              <a:t> </a:t>
            </a:r>
            <a:r>
              <a:rPr lang="en-US" sz="2400" dirty="0" err="1"/>
              <a:t>mamamalakad</a:t>
            </a:r>
            <a:endParaRPr lang="en-US" sz="2400" dirty="0"/>
          </a:p>
          <a:p>
            <a:pPr lvl="5"/>
            <a:r>
              <a:rPr lang="en-US" sz="2400" dirty="0"/>
              <a:t> </a:t>
            </a:r>
            <a:r>
              <a:rPr lang="en-US" sz="2400" dirty="0" err="1"/>
              <a:t>Kakulangan</a:t>
            </a:r>
            <a:r>
              <a:rPr lang="en-US" sz="2400" dirty="0"/>
              <a:t> ng </a:t>
            </a:r>
            <a:r>
              <a:rPr lang="en-US" sz="2400" dirty="0" err="1"/>
              <a:t>suplay</a:t>
            </a:r>
            <a:r>
              <a:rPr lang="en-US" sz="2400" dirty="0"/>
              <a:t> ng </a:t>
            </a:r>
            <a:r>
              <a:rPr lang="en-US" sz="2400" dirty="0" err="1"/>
              <a:t>materyales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892785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654" y="1862051"/>
            <a:ext cx="10820400" cy="4024125"/>
          </a:xfrm>
        </p:spPr>
        <p:txBody>
          <a:bodyPr/>
          <a:lstStyle/>
          <a:p>
            <a:pPr lvl="1"/>
            <a:r>
              <a:rPr lang="en-US" sz="2800" b="1" dirty="0" err="1"/>
              <a:t>Oportunidad</a:t>
            </a:r>
            <a:endParaRPr lang="en-US" sz="2800" b="1" dirty="0"/>
          </a:p>
          <a:p>
            <a:pPr lvl="2"/>
            <a:r>
              <a:rPr lang="en-US" sz="2400" dirty="0"/>
              <a:t>Ito ay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magagandang</a:t>
            </a:r>
            <a:r>
              <a:rPr lang="en-US" sz="2400" dirty="0"/>
              <a:t> </a:t>
            </a:r>
            <a:r>
              <a:rPr lang="en-US" sz="2400" dirty="0" err="1"/>
              <a:t>pagkakataon</a:t>
            </a:r>
            <a:r>
              <a:rPr lang="en-US" sz="2400" dirty="0"/>
              <a:t> para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pagsusulong</a:t>
            </a:r>
            <a:r>
              <a:rPr lang="en-US" sz="2400" dirty="0"/>
              <a:t> o </a:t>
            </a:r>
            <a:r>
              <a:rPr lang="en-US" sz="2400" dirty="0" err="1"/>
              <a:t>paglago</a:t>
            </a:r>
            <a:r>
              <a:rPr lang="en-US" sz="2400" dirty="0"/>
              <a:t>.</a:t>
            </a:r>
          </a:p>
          <a:p>
            <a:pPr lvl="2"/>
            <a:endParaRPr lang="en-US" sz="2400" dirty="0"/>
          </a:p>
          <a:p>
            <a:pPr lvl="1"/>
            <a:r>
              <a:rPr lang="en-US" sz="2800" b="1" dirty="0"/>
              <a:t>Banta</a:t>
            </a:r>
          </a:p>
          <a:p>
            <a:pPr lvl="2"/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bagay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maaring</a:t>
            </a:r>
            <a:r>
              <a:rPr lang="en-US" sz="2400" dirty="0"/>
              <a:t> </a:t>
            </a:r>
            <a:r>
              <a:rPr lang="en-US" sz="2400" dirty="0" err="1"/>
              <a:t>makaapekto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iminumungkahing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 </a:t>
            </a:r>
            <a:r>
              <a:rPr lang="en-US" sz="2400" dirty="0" err="1"/>
              <a:t>gaya</a:t>
            </a:r>
            <a:r>
              <a:rPr lang="en-US" sz="2400" dirty="0"/>
              <a:t> ng </a:t>
            </a:r>
            <a:r>
              <a:rPr lang="en-US" sz="2400" dirty="0" err="1"/>
              <a:t>matinding</a:t>
            </a:r>
            <a:r>
              <a:rPr lang="en-US" sz="2400" dirty="0"/>
              <a:t> </a:t>
            </a:r>
            <a:r>
              <a:rPr lang="en-US" sz="2400" dirty="0" err="1"/>
              <a:t>kompetisyon</a:t>
            </a:r>
            <a:r>
              <a:rPr lang="en-US" sz="2400" dirty="0"/>
              <a:t>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establisadong</a:t>
            </a:r>
            <a:r>
              <a:rPr lang="en-US" sz="2400" dirty="0"/>
              <a:t> </a:t>
            </a:r>
            <a:r>
              <a:rPr lang="en-US" sz="2400" dirty="0" err="1"/>
              <a:t>kompanya</a:t>
            </a:r>
            <a:r>
              <a:rPr lang="en-US" sz="2400" dirty="0"/>
              <a:t>.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89142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908" y="777160"/>
            <a:ext cx="10923271" cy="87194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Dapat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Isaalang-alang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 </a:t>
            </a:r>
            <a:b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Pagtatayo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Ng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Negosyo</a:t>
            </a:r>
            <a:endParaRPr lang="en-US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282" y="1953916"/>
            <a:ext cx="8299361" cy="71606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 err="1"/>
              <a:t>Makukuhang</a:t>
            </a:r>
            <a:r>
              <a:rPr lang="en-US" sz="3600" b="1" dirty="0"/>
              <a:t> Raw Materials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sz="3600" b="1" dirty="0"/>
          </a:p>
        </p:txBody>
      </p:sp>
      <p:pic>
        <p:nvPicPr>
          <p:cNvPr id="1030" name="Picture 6" descr="Image may contain: 1 pers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3"/>
          <a:stretch/>
        </p:blipFill>
        <p:spPr bwMode="auto">
          <a:xfrm>
            <a:off x="9400478" y="3236227"/>
            <a:ext cx="2552482" cy="155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25" y="1791496"/>
            <a:ext cx="1812053" cy="12080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822" y="2815877"/>
            <a:ext cx="67505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Raw Materials, </a:t>
            </a:r>
            <a:r>
              <a:rPr lang="en-US" dirty="0" err="1"/>
              <a:t>ito</a:t>
            </a:r>
            <a:r>
              <a:rPr lang="en-US" dirty="0"/>
              <a:t> ay </a:t>
            </a:r>
            <a:r>
              <a:rPr lang="en-US" dirty="0" err="1"/>
              <a:t>tumutukoy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hilaw</a:t>
            </a:r>
            <a:r>
              <a:rPr lang="en-US" dirty="0"/>
              <a:t> o </a:t>
            </a:r>
            <a:r>
              <a:rPr lang="en-US" dirty="0" err="1"/>
              <a:t>mga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Naprosesong</a:t>
            </a:r>
            <a:r>
              <a:rPr lang="en-US" dirty="0"/>
              <a:t> </a:t>
            </a:r>
            <a:r>
              <a:rPr lang="en-US" dirty="0" err="1"/>
              <a:t>materyales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maaring</a:t>
            </a:r>
            <a:r>
              <a:rPr lang="en-US" dirty="0"/>
              <a:t> </a:t>
            </a:r>
            <a:r>
              <a:rPr lang="en-US" dirty="0" err="1"/>
              <a:t>isalin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pama</a:t>
            </a:r>
            <a:r>
              <a:rPr lang="en-US" dirty="0"/>
              <a:t>-</a:t>
            </a:r>
          </a:p>
          <a:p>
            <a:pPr lvl="1"/>
            <a:r>
              <a:rPr lang="en-US" dirty="0" err="1"/>
              <a:t>Magitan</a:t>
            </a:r>
            <a:r>
              <a:rPr lang="en-US" dirty="0"/>
              <a:t> ng </a:t>
            </a:r>
            <a:r>
              <a:rPr lang="en-US" dirty="0" err="1"/>
              <a:t>paggawa</a:t>
            </a:r>
            <a:r>
              <a:rPr lang="en-US" dirty="0"/>
              <a:t>, </a:t>
            </a:r>
            <a:r>
              <a:rPr lang="en-US" dirty="0" err="1"/>
              <a:t>pagproproseso</a:t>
            </a:r>
            <a:r>
              <a:rPr lang="en-US" dirty="0"/>
              <a:t> o </a:t>
            </a:r>
            <a:r>
              <a:rPr lang="en-US" dirty="0" err="1"/>
              <a:t>kombinasyon</a:t>
            </a:r>
            <a:endParaRPr lang="en-US" dirty="0"/>
          </a:p>
          <a:p>
            <a:pPr lvl="1"/>
            <a:r>
              <a:rPr lang="en-US" dirty="0" err="1"/>
              <a:t>nito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at </a:t>
            </a:r>
            <a:r>
              <a:rPr lang="en-US" dirty="0" err="1"/>
              <a:t>magagamit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produkto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405" y="401620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/>
              <a:t>2. </a:t>
            </a:r>
            <a:r>
              <a:rPr lang="en-US" sz="3600" b="1" dirty="0" err="1"/>
              <a:t>Kuryente</a:t>
            </a:r>
            <a:r>
              <a:rPr lang="en-US" sz="3600" b="1" dirty="0"/>
              <a:t> at Gas</a:t>
            </a:r>
          </a:p>
          <a:p>
            <a:r>
              <a:rPr lang="en-US" sz="3600" b="1" dirty="0"/>
              <a:t>3. </a:t>
            </a:r>
            <a:r>
              <a:rPr lang="en-US" sz="3600" b="1" dirty="0" err="1"/>
              <a:t>Paggawa</a:t>
            </a:r>
            <a:endParaRPr lang="en-US" sz="3600" b="1" dirty="0"/>
          </a:p>
          <a:p>
            <a:r>
              <a:rPr lang="en-US" sz="3600" b="1" dirty="0"/>
              <a:t>4. </a:t>
            </a:r>
            <a:r>
              <a:rPr lang="en-US" sz="3600" b="1" dirty="0" err="1"/>
              <a:t>Pagmamarkado</a:t>
            </a:r>
            <a:endParaRPr lang="en-US" sz="3600" b="1" dirty="0"/>
          </a:p>
          <a:p>
            <a:r>
              <a:rPr lang="en-US" sz="3600" b="1" dirty="0"/>
              <a:t>5. </a:t>
            </a:r>
            <a:r>
              <a:rPr lang="en-US" sz="3600" b="1" dirty="0" err="1"/>
              <a:t>Lokasyon</a:t>
            </a:r>
            <a:endParaRPr lang="en-US" sz="3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026" y="2821008"/>
            <a:ext cx="1277452" cy="851635"/>
          </a:xfrm>
          <a:prstGeom prst="rect">
            <a:avLst/>
          </a:prstGeom>
        </p:spPr>
      </p:pic>
      <p:pic>
        <p:nvPicPr>
          <p:cNvPr id="12" name="Picture 2" descr="No automatic alt text available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478" y="1354073"/>
            <a:ext cx="2552482" cy="187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14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Bahagi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Ng Feasibility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Marketing plan/ Plano ng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Pagmamarkado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dirty="0"/>
              <a:t>  </a:t>
            </a:r>
            <a:r>
              <a:rPr lang="en-US" sz="2800" dirty="0" err="1"/>
              <a:t>ito</a:t>
            </a:r>
            <a:r>
              <a:rPr lang="en-US" sz="2800" dirty="0"/>
              <a:t> ay </a:t>
            </a:r>
            <a:r>
              <a:rPr lang="en-US" sz="2800" dirty="0" err="1"/>
              <a:t>nagsasabi</a:t>
            </a:r>
            <a:r>
              <a:rPr lang="en-US" sz="2800" dirty="0"/>
              <a:t> kung </a:t>
            </a:r>
            <a:r>
              <a:rPr lang="en-US" sz="2800" dirty="0" err="1"/>
              <a:t>ano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layunin</a:t>
            </a:r>
            <a:r>
              <a:rPr lang="en-US" sz="2800" dirty="0"/>
              <a:t>, </a:t>
            </a:r>
            <a:r>
              <a:rPr lang="en-US" sz="2800" dirty="0" err="1"/>
              <a:t>bakit</a:t>
            </a:r>
            <a:r>
              <a:rPr lang="en-US" sz="2800" dirty="0"/>
              <a:t> </a:t>
            </a:r>
            <a:r>
              <a:rPr lang="en-US" sz="2800" dirty="0" err="1"/>
              <a:t>kailangan</a:t>
            </a:r>
            <a:r>
              <a:rPr lang="en-US" sz="2800" dirty="0"/>
              <a:t> ng </a:t>
            </a:r>
            <a:r>
              <a:rPr lang="en-US" sz="2800" dirty="0" err="1"/>
              <a:t>markado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produkto</a:t>
            </a:r>
            <a:r>
              <a:rPr lang="en-US" sz="2800" dirty="0"/>
              <a:t> o </a:t>
            </a:r>
            <a:r>
              <a:rPr lang="en-US" sz="2800" dirty="0" err="1"/>
              <a:t>serbisyo</a:t>
            </a:r>
            <a:r>
              <a:rPr lang="en-US" sz="2800" dirty="0"/>
              <a:t>, </a:t>
            </a:r>
            <a:r>
              <a:rPr lang="en-US" sz="2800" dirty="0" err="1"/>
              <a:t>impormasyon</a:t>
            </a:r>
            <a:r>
              <a:rPr lang="en-US" sz="2800" dirty="0"/>
              <a:t> </a:t>
            </a:r>
            <a:r>
              <a:rPr lang="en-US" sz="2800" dirty="0" err="1"/>
              <a:t>tungkol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produkto</a:t>
            </a:r>
            <a:r>
              <a:rPr lang="en-US" sz="2800" dirty="0"/>
              <a:t> o </a:t>
            </a:r>
            <a:r>
              <a:rPr lang="en-US" sz="2800" dirty="0" err="1"/>
              <a:t>serbisyo</a:t>
            </a:r>
            <a:r>
              <a:rPr lang="en-US" sz="2800" dirty="0"/>
              <a:t>, </a:t>
            </a:r>
            <a:r>
              <a:rPr lang="en-US" sz="2800" dirty="0" err="1"/>
              <a:t>magkano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halaga</a:t>
            </a:r>
            <a:r>
              <a:rPr lang="en-US" sz="2800" dirty="0"/>
              <a:t> ng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produkto</a:t>
            </a:r>
            <a:r>
              <a:rPr lang="en-US" sz="2800" dirty="0"/>
              <a:t> o </a:t>
            </a:r>
            <a:r>
              <a:rPr lang="en-US" sz="2800" dirty="0" err="1"/>
              <a:t>serbisyo</a:t>
            </a:r>
            <a:r>
              <a:rPr lang="en-US" sz="2800" dirty="0"/>
              <a:t> para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mga</a:t>
            </a:r>
            <a:r>
              <a:rPr lang="en-US" sz="2800" dirty="0"/>
              <a:t> suki, </a:t>
            </a:r>
            <a:r>
              <a:rPr lang="en-US" sz="2800" dirty="0" err="1"/>
              <a:t>paano</a:t>
            </a:r>
            <a:r>
              <a:rPr lang="en-US" sz="2800" dirty="0"/>
              <a:t> </a:t>
            </a:r>
            <a:r>
              <a:rPr lang="en-US" sz="2800" dirty="0" err="1"/>
              <a:t>mo</a:t>
            </a:r>
            <a:r>
              <a:rPr lang="en-US" sz="2800" dirty="0"/>
              <a:t> </a:t>
            </a:r>
            <a:r>
              <a:rPr lang="en-US" sz="2800" dirty="0" err="1"/>
              <a:t>pinplano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produksiyon</a:t>
            </a:r>
            <a:r>
              <a:rPr lang="en-US" sz="2800" dirty="0"/>
              <a:t> ng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negosyo</a:t>
            </a:r>
            <a:r>
              <a:rPr lang="en-US" sz="2800" dirty="0"/>
              <a:t> at kung </a:t>
            </a:r>
            <a:r>
              <a:rPr lang="en-US" sz="2800" dirty="0" err="1"/>
              <a:t>ano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iyong</a:t>
            </a:r>
            <a:r>
              <a:rPr lang="en-US" sz="2800" dirty="0"/>
              <a:t> </a:t>
            </a:r>
            <a:r>
              <a:rPr lang="en-US" sz="2800" dirty="0" err="1"/>
              <a:t>asigtadong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823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055" y="764373"/>
            <a:ext cx="10273145" cy="1293028"/>
          </a:xfrm>
        </p:spPr>
        <p:txBody>
          <a:bodyPr/>
          <a:lstStyle/>
          <a:p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Bahagi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Ng Plano Ng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Pagmamarkado</a:t>
            </a:r>
            <a:endParaRPr lang="en-US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1073"/>
            <a:ext cx="10820400" cy="40241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000" b="1" dirty="0" err="1"/>
              <a:t>Panimula</a:t>
            </a:r>
            <a:endParaRPr lang="en-US" sz="3600" b="1" dirty="0"/>
          </a:p>
          <a:p>
            <a:pPr marL="457200" indent="-457200">
              <a:buFont typeface="+mj-lt"/>
              <a:buAutoNum type="arabicPeriod"/>
            </a:pPr>
            <a:r>
              <a:rPr lang="en-US" sz="4000" b="1" dirty="0" err="1"/>
              <a:t>Layunin</a:t>
            </a:r>
            <a:r>
              <a:rPr lang="en-US" sz="4000" b="1" dirty="0"/>
              <a:t> ng </a:t>
            </a:r>
            <a:r>
              <a:rPr lang="en-US" sz="4000" b="1" dirty="0" err="1"/>
              <a:t>Negosyo</a:t>
            </a:r>
            <a:endParaRPr lang="en-US" sz="4000" b="1" dirty="0"/>
          </a:p>
          <a:p>
            <a:pPr marL="457200" indent="-457200">
              <a:buFont typeface="+mj-lt"/>
              <a:buAutoNum type="arabicPeriod"/>
            </a:pPr>
            <a:r>
              <a:rPr lang="en-US" sz="4000" b="1" dirty="0" err="1"/>
              <a:t>Pangangailang</a:t>
            </a:r>
            <a:r>
              <a:rPr lang="en-US" sz="4000" b="1" dirty="0"/>
              <a:t> at </a:t>
            </a:r>
            <a:r>
              <a:rPr lang="en-US" sz="4000" b="1" dirty="0" err="1"/>
              <a:t>kagustuhan</a:t>
            </a:r>
            <a:r>
              <a:rPr lang="en-US" sz="4000" b="1" dirty="0"/>
              <a:t> ng </a:t>
            </a:r>
            <a:r>
              <a:rPr lang="en-US" sz="4000" b="1" dirty="0" err="1"/>
              <a:t>Markado</a:t>
            </a:r>
            <a:endParaRPr lang="en-US" sz="4000" b="1" dirty="0"/>
          </a:p>
          <a:p>
            <a:pPr marL="457200" indent="-457200">
              <a:buFont typeface="+mj-lt"/>
              <a:buAutoNum type="arabicPeriod"/>
            </a:pPr>
            <a:r>
              <a:rPr lang="en-US" sz="4000" b="1" dirty="0"/>
              <a:t> </a:t>
            </a:r>
            <a:r>
              <a:rPr lang="en-US" sz="4000" b="1" dirty="0" err="1"/>
              <a:t>Produkto</a:t>
            </a:r>
            <a:endParaRPr lang="en-US" sz="40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4000" b="1" dirty="0"/>
              <a:t>	</a:t>
            </a:r>
            <a:r>
              <a:rPr lang="en-US" sz="2800" dirty="0" err="1"/>
              <a:t>Ano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produktong</a:t>
            </a:r>
            <a:r>
              <a:rPr lang="en-US" sz="2800" dirty="0"/>
              <a:t> </a:t>
            </a:r>
            <a:r>
              <a:rPr lang="en-US" sz="2800" dirty="0" err="1"/>
              <a:t>ibebenta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855254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5400" b="1" dirty="0"/>
              <a:t>5. Lugar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b="1" dirty="0"/>
              <a:t>	</a:t>
            </a:r>
            <a:r>
              <a:rPr lang="en-US" sz="3000" dirty="0" err="1"/>
              <a:t>Saan</a:t>
            </a:r>
            <a:r>
              <a:rPr lang="en-US" sz="3000" dirty="0"/>
              <a:t> </a:t>
            </a:r>
            <a:r>
              <a:rPr lang="en-US" sz="3000" dirty="0" err="1"/>
              <a:t>itatayo</a:t>
            </a:r>
            <a:r>
              <a:rPr lang="en-US" sz="3000" dirty="0"/>
              <a:t> </a:t>
            </a:r>
            <a:r>
              <a:rPr lang="en-US" sz="3000" dirty="0" err="1"/>
              <a:t>ang</a:t>
            </a:r>
            <a:r>
              <a:rPr lang="en-US" sz="3000" dirty="0"/>
              <a:t> </a:t>
            </a:r>
            <a:r>
              <a:rPr lang="en-US" sz="3000" dirty="0" err="1"/>
              <a:t>negosyo</a:t>
            </a:r>
            <a:r>
              <a:rPr lang="en-US" sz="3000" dirty="0"/>
              <a:t>?</a:t>
            </a:r>
          </a:p>
          <a:p>
            <a:pPr marL="0" indent="0">
              <a:buNone/>
            </a:pPr>
            <a:r>
              <a:rPr lang="en-US" sz="5400" b="1" dirty="0"/>
              <a:t>6. </a:t>
            </a:r>
            <a:r>
              <a:rPr lang="en-US" sz="5400" b="1" dirty="0" err="1"/>
              <a:t>Halaga</a:t>
            </a:r>
            <a:endParaRPr lang="en-US" sz="5400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 </a:t>
            </a:r>
            <a:r>
              <a:rPr lang="en-US" sz="3000" dirty="0" err="1"/>
              <a:t>Magkano</a:t>
            </a:r>
            <a:r>
              <a:rPr lang="en-US" sz="3000" dirty="0"/>
              <a:t> </a:t>
            </a:r>
            <a:r>
              <a:rPr lang="en-US" sz="3000" dirty="0" err="1"/>
              <a:t>nais</a:t>
            </a:r>
            <a:r>
              <a:rPr lang="en-US" sz="3000" dirty="0"/>
              <a:t> </a:t>
            </a:r>
            <a:r>
              <a:rPr lang="en-US" sz="3000" dirty="0" err="1"/>
              <a:t>ibenta</a:t>
            </a:r>
            <a:r>
              <a:rPr lang="en-US" sz="3000" dirty="0"/>
              <a:t> </a:t>
            </a:r>
            <a:r>
              <a:rPr lang="en-US" sz="3000" dirty="0" err="1"/>
              <a:t>ang</a:t>
            </a:r>
            <a:r>
              <a:rPr lang="en-US" sz="3000" dirty="0"/>
              <a:t> </a:t>
            </a:r>
            <a:r>
              <a:rPr lang="en-US" sz="3000" dirty="0" err="1"/>
              <a:t>mga</a:t>
            </a:r>
            <a:r>
              <a:rPr lang="en-US" sz="3000" dirty="0"/>
              <a:t> </a:t>
            </a:r>
            <a:r>
              <a:rPr lang="en-US" sz="3000" dirty="0" err="1"/>
              <a:t>produkto</a:t>
            </a:r>
            <a:r>
              <a:rPr lang="en-US" sz="3000" dirty="0"/>
              <a:t>?</a:t>
            </a:r>
          </a:p>
          <a:p>
            <a:pPr marL="0" indent="0">
              <a:buNone/>
            </a:pPr>
            <a:r>
              <a:rPr lang="en-US" sz="5400" b="1" dirty="0"/>
              <a:t>7. </a:t>
            </a:r>
            <a:r>
              <a:rPr lang="en-US" sz="5400" b="1" dirty="0" err="1"/>
              <a:t>Promosyon</a:t>
            </a:r>
            <a:endParaRPr lang="en-US" sz="5400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400" b="1" dirty="0" err="1"/>
              <a:t>Paraan</a:t>
            </a:r>
            <a:r>
              <a:rPr lang="en-US" sz="3400" b="1" dirty="0"/>
              <a:t> para </a:t>
            </a:r>
            <a:r>
              <a:rPr lang="en-US" sz="3400" b="1" dirty="0" err="1"/>
              <a:t>makilala</a:t>
            </a:r>
            <a:r>
              <a:rPr lang="en-US" sz="3400" b="1" dirty="0"/>
              <a:t> </a:t>
            </a:r>
            <a:r>
              <a:rPr lang="en-US" sz="3400" b="1" dirty="0" err="1"/>
              <a:t>ang</a:t>
            </a:r>
            <a:r>
              <a:rPr lang="en-US" sz="3400" b="1" dirty="0"/>
              <a:t> </a:t>
            </a:r>
            <a:r>
              <a:rPr lang="en-US" sz="3400" b="1" dirty="0" err="1"/>
              <a:t>produkto</a:t>
            </a:r>
            <a:r>
              <a:rPr lang="en-US" sz="3400" b="1" dirty="0"/>
              <a:t> at </a:t>
            </a:r>
            <a:r>
              <a:rPr lang="en-US" sz="3400" b="1" dirty="0" err="1"/>
              <a:t>negosyo</a:t>
            </a:r>
            <a:r>
              <a:rPr lang="en-US" sz="3400" b="1" dirty="0"/>
              <a:t>?</a:t>
            </a:r>
          </a:p>
          <a:p>
            <a:pPr marL="0" indent="0">
              <a:buNone/>
            </a:pPr>
            <a:r>
              <a:rPr lang="en-US" sz="5400" b="1" dirty="0"/>
              <a:t>8. </a:t>
            </a:r>
            <a:r>
              <a:rPr lang="en-US" sz="5400" b="1" dirty="0" err="1"/>
              <a:t>Asintadong</a:t>
            </a:r>
            <a:r>
              <a:rPr lang="en-US" sz="5400" b="1" dirty="0"/>
              <a:t> Kita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5200" b="1" dirty="0"/>
              <a:t> </a:t>
            </a:r>
            <a:r>
              <a:rPr lang="en-US" sz="3300" dirty="0" err="1"/>
              <a:t>Inaasam</a:t>
            </a:r>
            <a:r>
              <a:rPr lang="en-US" sz="3300" dirty="0"/>
              <a:t> </a:t>
            </a:r>
            <a:r>
              <a:rPr lang="en-US" sz="3300" dirty="0" err="1"/>
              <a:t>na</a:t>
            </a:r>
            <a:r>
              <a:rPr lang="en-US" sz="3300" dirty="0"/>
              <a:t> </a:t>
            </a:r>
            <a:r>
              <a:rPr lang="en-US" sz="3300" dirty="0" err="1"/>
              <a:t>kita</a:t>
            </a:r>
            <a:r>
              <a:rPr lang="en-US" sz="3300" dirty="0"/>
              <a:t> </a:t>
            </a:r>
            <a:r>
              <a:rPr lang="en-US" sz="3300" dirty="0" err="1"/>
              <a:t>sa</a:t>
            </a:r>
            <a:r>
              <a:rPr lang="en-US" sz="3300" dirty="0"/>
              <a:t> </a:t>
            </a:r>
            <a:r>
              <a:rPr lang="en-US" sz="3300" dirty="0" err="1"/>
              <a:t>loob</a:t>
            </a:r>
            <a:r>
              <a:rPr lang="en-US" sz="3300" dirty="0"/>
              <a:t> ng </a:t>
            </a:r>
            <a:r>
              <a:rPr lang="en-US" sz="3300" dirty="0" err="1"/>
              <a:t>isang</a:t>
            </a:r>
            <a:r>
              <a:rPr lang="en-US" sz="3300" dirty="0"/>
              <a:t> </a:t>
            </a:r>
            <a:r>
              <a:rPr lang="en-US" sz="3300" dirty="0" err="1"/>
              <a:t>buwan</a:t>
            </a:r>
            <a:r>
              <a:rPr lang="en-US" sz="3300" dirty="0"/>
              <a:t> o </a:t>
            </a:r>
            <a:r>
              <a:rPr lang="en-US" sz="3300" dirty="0" err="1"/>
              <a:t>taon</a:t>
            </a:r>
            <a:r>
              <a:rPr lang="en-US" sz="3300" dirty="0"/>
              <a:t>?</a:t>
            </a:r>
          </a:p>
          <a:p>
            <a:pPr marL="0" indent="0">
              <a:buNone/>
            </a:pPr>
            <a:endParaRPr lang="en-US" sz="5400" b="1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55494917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818" y="1648691"/>
            <a:ext cx="10820400" cy="4805521"/>
          </a:xfrm>
        </p:spPr>
        <p:txBody>
          <a:bodyPr>
            <a:normAutofit/>
          </a:bodyPr>
          <a:lstStyle/>
          <a:p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Production Planning/ Plano ng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Produksiyon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3200" dirty="0"/>
              <a:t>ay </a:t>
            </a:r>
            <a:r>
              <a:rPr lang="en-US" sz="3200" dirty="0" err="1"/>
              <a:t>isang</a:t>
            </a:r>
            <a:r>
              <a:rPr lang="en-US" sz="3200" dirty="0"/>
              <a:t> </a:t>
            </a:r>
            <a:r>
              <a:rPr lang="en-US" sz="3200" dirty="0" err="1"/>
              <a:t>bahagi</a:t>
            </a:r>
            <a:r>
              <a:rPr lang="en-US" sz="3200" dirty="0"/>
              <a:t> ng </a:t>
            </a:r>
            <a:r>
              <a:rPr lang="en-US" sz="3200" dirty="0" err="1"/>
              <a:t>nagsasabi</a:t>
            </a:r>
            <a:r>
              <a:rPr lang="en-US" sz="3200" dirty="0"/>
              <a:t> ng </a:t>
            </a:r>
            <a:r>
              <a:rPr lang="en-US" sz="3200" dirty="0" err="1"/>
              <a:t>tungkol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produksiyon</a:t>
            </a:r>
            <a:r>
              <a:rPr lang="en-US" sz="3200" dirty="0"/>
              <a:t> o </a:t>
            </a:r>
            <a:r>
              <a:rPr lang="en-US" sz="3200" dirty="0" err="1"/>
              <a:t>serbisyo</a:t>
            </a:r>
            <a:r>
              <a:rPr lang="en-US" sz="3200" dirty="0"/>
              <a:t>, </a:t>
            </a:r>
            <a:r>
              <a:rPr lang="en-US" sz="3200" dirty="0" err="1"/>
              <a:t>paano</a:t>
            </a:r>
            <a:r>
              <a:rPr lang="en-US" sz="3200" dirty="0"/>
              <a:t> </a:t>
            </a:r>
            <a:r>
              <a:rPr lang="en-US" sz="3200" dirty="0" err="1"/>
              <a:t>mo</a:t>
            </a:r>
            <a:r>
              <a:rPr lang="en-US" sz="3200" dirty="0"/>
              <a:t> </a:t>
            </a:r>
            <a:r>
              <a:rPr lang="en-US" sz="3200" dirty="0" err="1"/>
              <a:t>gagawin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 </a:t>
            </a:r>
            <a:r>
              <a:rPr lang="en-US" sz="3200" dirty="0" err="1"/>
              <a:t>ganitong</a:t>
            </a:r>
            <a:r>
              <a:rPr lang="en-US" sz="3200" dirty="0"/>
              <a:t> </a:t>
            </a:r>
            <a:r>
              <a:rPr lang="en-US" sz="3200" dirty="0" err="1"/>
              <a:t>produkto</a:t>
            </a:r>
            <a:r>
              <a:rPr lang="en-US" sz="3200" dirty="0"/>
              <a:t> o </a:t>
            </a:r>
            <a:r>
              <a:rPr lang="en-US" sz="3200" dirty="0" err="1"/>
              <a:t>serbisyo</a:t>
            </a:r>
            <a:r>
              <a:rPr lang="en-US" sz="3200" dirty="0"/>
              <a:t>, </a:t>
            </a:r>
            <a:r>
              <a:rPr lang="en-US" sz="3200" dirty="0" err="1"/>
              <a:t>gaano</a:t>
            </a:r>
            <a:r>
              <a:rPr lang="en-US" sz="3200" dirty="0"/>
              <a:t> </a:t>
            </a:r>
            <a:r>
              <a:rPr lang="en-US" sz="3200" dirty="0" err="1"/>
              <a:t>kalaki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maging</a:t>
            </a:r>
            <a:r>
              <a:rPr lang="en-US" sz="3200" dirty="0"/>
              <a:t> </a:t>
            </a:r>
            <a:r>
              <a:rPr lang="en-US" sz="3200" dirty="0" err="1"/>
              <a:t>lugar</a:t>
            </a:r>
            <a:r>
              <a:rPr lang="en-US" sz="3200" dirty="0"/>
              <a:t> ng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negosyo</a:t>
            </a:r>
            <a:r>
              <a:rPr lang="en-US" sz="3200" dirty="0"/>
              <a:t>, </a:t>
            </a:r>
            <a:r>
              <a:rPr lang="en-US" sz="3200" dirty="0" err="1"/>
              <a:t>anong</a:t>
            </a:r>
            <a:r>
              <a:rPr lang="en-US" sz="3200" dirty="0"/>
              <a:t> </a:t>
            </a:r>
            <a:r>
              <a:rPr lang="en-US" sz="3200" dirty="0" err="1"/>
              <a:t>mga</a:t>
            </a:r>
            <a:r>
              <a:rPr lang="en-US" sz="3200" dirty="0"/>
              <a:t> </a:t>
            </a:r>
            <a:r>
              <a:rPr lang="en-US" sz="3200" dirty="0" err="1"/>
              <a:t>makinarya</a:t>
            </a:r>
            <a:r>
              <a:rPr lang="en-US" sz="3200" dirty="0"/>
              <a:t> at </a:t>
            </a:r>
            <a:r>
              <a:rPr lang="en-US" sz="3200" dirty="0" err="1"/>
              <a:t>kagamitan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kailangan</a:t>
            </a:r>
            <a:r>
              <a:rPr lang="en-US" sz="3200" dirty="0"/>
              <a:t>, </a:t>
            </a:r>
            <a:r>
              <a:rPr lang="en-US" sz="3200" dirty="0" err="1"/>
              <a:t>saan</a:t>
            </a:r>
            <a:r>
              <a:rPr lang="en-US" sz="3200" dirty="0"/>
              <a:t> </a:t>
            </a:r>
            <a:r>
              <a:rPr lang="en-US" sz="3200" dirty="0" err="1"/>
              <a:t>mo</a:t>
            </a:r>
            <a:r>
              <a:rPr lang="en-US" sz="3200" dirty="0"/>
              <a:t> </a:t>
            </a:r>
            <a:r>
              <a:rPr lang="en-US" sz="3200" dirty="0" err="1"/>
              <a:t>binabalak</a:t>
            </a:r>
            <a:r>
              <a:rPr lang="en-US" sz="3200" dirty="0"/>
              <a:t> </a:t>
            </a:r>
            <a:r>
              <a:rPr lang="en-US" sz="3200" dirty="0" err="1"/>
              <a:t>magtayo</a:t>
            </a:r>
            <a:r>
              <a:rPr lang="en-US" sz="3200" dirty="0"/>
              <a:t> ng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negosyo</a:t>
            </a:r>
            <a:r>
              <a:rPr lang="en-US" sz="3200" dirty="0"/>
              <a:t>,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pagsasaayos</a:t>
            </a:r>
            <a:r>
              <a:rPr lang="en-US" sz="3200" dirty="0"/>
              <a:t> ng </a:t>
            </a:r>
            <a:r>
              <a:rPr lang="en-US" sz="3200" dirty="0" err="1"/>
              <a:t>pwesto</a:t>
            </a:r>
            <a:r>
              <a:rPr lang="en-US" sz="3200" dirty="0"/>
              <a:t> ng </a:t>
            </a:r>
            <a:r>
              <a:rPr lang="en-US" sz="3200" dirty="0" err="1"/>
              <a:t>negosyo</a:t>
            </a:r>
            <a:r>
              <a:rPr lang="en-US" sz="3200" dirty="0"/>
              <a:t> ay </a:t>
            </a:r>
            <a:r>
              <a:rPr lang="en-US" sz="3200" dirty="0" err="1"/>
              <a:t>marami</a:t>
            </a:r>
            <a:r>
              <a:rPr lang="en-US" sz="3200" dirty="0"/>
              <a:t> pang </a:t>
            </a:r>
            <a:r>
              <a:rPr lang="en-US" sz="3200" dirty="0" err="1"/>
              <a:t>iba</a:t>
            </a:r>
            <a:r>
              <a:rPr lang="en-US" sz="32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84570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65564"/>
            <a:ext cx="10820400" cy="465312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1</a:t>
            </a:r>
            <a:r>
              <a:rPr lang="en-US" sz="2800" b="1" dirty="0"/>
              <a:t>. </a:t>
            </a:r>
            <a:r>
              <a:rPr lang="en-US" sz="2800" b="1" dirty="0" err="1"/>
              <a:t>Produkto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Ito ay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produktong</a:t>
            </a:r>
            <a:r>
              <a:rPr lang="en-US" sz="2400" dirty="0"/>
              <a:t> </a:t>
            </a:r>
            <a:r>
              <a:rPr lang="en-US" sz="2400" dirty="0" err="1"/>
              <a:t>nais</a:t>
            </a:r>
            <a:r>
              <a:rPr lang="en-US" sz="2400" dirty="0"/>
              <a:t> </a:t>
            </a:r>
            <a:r>
              <a:rPr lang="en-US" sz="2400" dirty="0" err="1"/>
              <a:t>mo</a:t>
            </a:r>
            <a:r>
              <a:rPr lang="en-US" sz="2400" dirty="0"/>
              <a:t> </a:t>
            </a:r>
            <a:r>
              <a:rPr lang="en-US" sz="2400" dirty="0" err="1"/>
              <a:t>ipagbili</a:t>
            </a:r>
            <a:r>
              <a:rPr lang="en-US" sz="2400" dirty="0"/>
              <a:t>.</a:t>
            </a:r>
          </a:p>
          <a:p>
            <a:pPr marL="914400" lvl="2" indent="0">
              <a:buNone/>
            </a:pPr>
            <a:r>
              <a:rPr lang="en-US" sz="2400" dirty="0" err="1"/>
              <a:t>Halimbawa</a:t>
            </a:r>
            <a:r>
              <a:rPr lang="en-US" sz="2400" dirty="0"/>
              <a:t>: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281" y="3125967"/>
            <a:ext cx="3241964" cy="2161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3125967"/>
            <a:ext cx="3241964" cy="216131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61855" y="406224"/>
            <a:ext cx="8610600" cy="1293028"/>
          </a:xfrm>
        </p:spPr>
        <p:txBody>
          <a:bodyPr/>
          <a:lstStyle/>
          <a:p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Bahagi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ng Plano ng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Produksiyon</a:t>
            </a:r>
            <a:endParaRPr lang="en-US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5822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2. </a:t>
            </a:r>
            <a:r>
              <a:rPr lang="en-US" sz="2800" b="1" dirty="0" err="1"/>
              <a:t>Proseso</a:t>
            </a:r>
            <a:r>
              <a:rPr lang="en-US" sz="2800" b="1" dirty="0"/>
              <a:t> ng </a:t>
            </a:r>
            <a:r>
              <a:rPr lang="en-US" sz="2800" b="1" dirty="0" err="1"/>
              <a:t>Paggawa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naglalaman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sunod-sunod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hakbang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proseso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nararapat</a:t>
            </a:r>
            <a:r>
              <a:rPr lang="en-US" sz="2400" dirty="0"/>
              <a:t> </a:t>
            </a:r>
            <a:r>
              <a:rPr lang="en-US" sz="2400" dirty="0" err="1"/>
              <a:t>sundin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sama-samang</a:t>
            </a:r>
            <a:r>
              <a:rPr lang="en-US" sz="2400" dirty="0"/>
              <a:t> </a:t>
            </a:r>
            <a:r>
              <a:rPr lang="en-US" sz="2400" dirty="0" err="1"/>
              <a:t>paglalagay</a:t>
            </a:r>
            <a:r>
              <a:rPr lang="en-US" sz="2400" dirty="0"/>
              <a:t> ng </a:t>
            </a:r>
            <a:r>
              <a:rPr lang="en-US" sz="2400" dirty="0" err="1"/>
              <a:t>natapos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produkto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08052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57DF-BCDE-4AF1-829F-48F09F79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FD94-47BD-4453-B69A-74586E8C3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pSpPr/>
          <p:nvPr/>
        </p:nvGrpSpPr>
        <p:grpSpPr>
          <a:xfrm>
            <a:off x="0" y="0"/>
            <a:ext cx="12192000" cy="6199303"/>
            <a:chOff x="0" y="0"/>
            <a:chExt cx="21453927" cy="19490127"/>
          </a:xfrm>
        </p:grpSpPr>
        <p:pic>
          <p:nvPicPr>
            <p:cNvPr id="6" name="Picture 5" descr="Image result for graham balls">
              <a:extLst>
                <a:ext uri="{FF2B5EF4-FFF2-40B4-BE49-F238E27FC236}">
                  <a16:creationId xmlns:a16="http://schemas.microsoft.com/office/drawing/2014/main" id="{00000000-0008-0000-0000-000002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9998" y="9479642"/>
              <a:ext cx="11293929" cy="10010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Image result for graham balls">
              <a:extLst>
                <a:ext uri="{FF2B5EF4-FFF2-40B4-BE49-F238E27FC236}">
                  <a16:creationId xmlns:a16="http://schemas.microsoft.com/office/drawing/2014/main" id="{00000000-0008-0000-0000-000007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12" y="5397500"/>
              <a:ext cx="10296073" cy="10143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Image result for graham balls">
              <a:extLst>
                <a:ext uri="{FF2B5EF4-FFF2-40B4-BE49-F238E27FC236}">
                  <a16:creationId xmlns:a16="http://schemas.microsoft.com/office/drawing/2014/main" id="{00000000-0008-0000-0000-000008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2141" y="6077857"/>
              <a:ext cx="11014913" cy="7211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 result for graham balls">
              <a:extLst>
                <a:ext uri="{FF2B5EF4-FFF2-40B4-BE49-F238E27FC236}">
                  <a16:creationId xmlns:a16="http://schemas.microsoft.com/office/drawing/2014/main" id="{00000000-0008-0000-0000-000009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13" y="0"/>
              <a:ext cx="11792857" cy="6531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Related image">
              <a:extLst>
                <a:ext uri="{FF2B5EF4-FFF2-40B4-BE49-F238E27FC236}">
                  <a16:creationId xmlns:a16="http://schemas.microsoft.com/office/drawing/2014/main" id="{00000000-0008-0000-0000-00000A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0356" y="0"/>
              <a:ext cx="10528543" cy="6576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Image result for graham balls">
              <a:extLst>
                <a:ext uri="{FF2B5EF4-FFF2-40B4-BE49-F238E27FC236}">
                  <a16:creationId xmlns:a16="http://schemas.microsoft.com/office/drawing/2014/main" id="{00000000-0008-0000-0000-00000B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652500"/>
              <a:ext cx="10432142" cy="5786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SpPr/>
          <p:nvPr/>
        </p:nvSpPr>
        <p:spPr>
          <a:xfrm>
            <a:off x="-21240750" y="15056935"/>
            <a:ext cx="3657600" cy="36576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0" b="1" cap="none" spc="0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Eras Bold ITC" panose="020B0907030504020204" pitchFamily="34" charset="0"/>
              </a:rPr>
              <a:t>Graham</a:t>
            </a:r>
            <a:r>
              <a:rPr lang="en-US" sz="30000" b="1" cap="none" spc="0" baseline="0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Eras Bold ITC" panose="020B0907030504020204" pitchFamily="34" charset="0"/>
              </a:rPr>
              <a:t> Balls Making   Activity</a:t>
            </a:r>
          </a:p>
          <a:p>
            <a:pPr algn="ctr"/>
            <a:r>
              <a:rPr lang="en-US" sz="14400" b="1" cap="none" spc="0" baseline="0" dirty="0">
                <a:ln/>
                <a:solidFill>
                  <a:schemeClr val="accent4"/>
                </a:solidFill>
                <a:effectLst/>
                <a:latin typeface="Eras Bold ITC" panose="020B0907030504020204" pitchFamily="34" charset="0"/>
              </a:rPr>
              <a:t>Feb. 11, 2019</a:t>
            </a:r>
            <a:endParaRPr lang="en-US" sz="14400" b="1" cap="none" spc="0" dirty="0">
              <a:ln/>
              <a:solidFill>
                <a:schemeClr val="accent4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SpPr/>
          <p:nvPr/>
        </p:nvSpPr>
        <p:spPr>
          <a:xfrm>
            <a:off x="0" y="5690551"/>
            <a:ext cx="12446758" cy="114806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cap="none" spc="0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Eras Bold ITC" panose="020B0907030504020204" pitchFamily="34" charset="0"/>
              </a:rPr>
              <a:t>Graham</a:t>
            </a:r>
            <a:r>
              <a:rPr lang="en-US" sz="3200" b="1" cap="none" spc="0" baseline="0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Eras Bold ITC" panose="020B0907030504020204" pitchFamily="34" charset="0"/>
              </a:rPr>
              <a:t> Balls Making   Activity</a:t>
            </a:r>
          </a:p>
          <a:p>
            <a:pPr algn="ctr"/>
            <a:r>
              <a:rPr lang="en-US" sz="3200" b="1" cap="none" spc="0" baseline="0" dirty="0">
                <a:ln/>
                <a:solidFill>
                  <a:schemeClr val="accent4"/>
                </a:solidFill>
                <a:effectLst/>
                <a:latin typeface="Eras Bold ITC" panose="020B0907030504020204" pitchFamily="34" charset="0"/>
              </a:rPr>
              <a:t>Feb. 13</a:t>
            </a:r>
            <a:r>
              <a:rPr lang="en-US" sz="3200" b="1" cap="none" spc="0" baseline="0">
                <a:ln/>
                <a:solidFill>
                  <a:schemeClr val="accent4"/>
                </a:solidFill>
                <a:effectLst/>
                <a:latin typeface="Eras Bold ITC" panose="020B0907030504020204" pitchFamily="34" charset="0"/>
              </a:rPr>
              <a:t>, 2020</a:t>
            </a:r>
            <a:endParaRPr lang="en-US" sz="3200" b="1" cap="none" spc="0" dirty="0">
              <a:ln/>
              <a:solidFill>
                <a:schemeClr val="accent4"/>
              </a:solidFill>
              <a:effectLst/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09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524" y="710884"/>
            <a:ext cx="6610753" cy="1293028"/>
          </a:xfrm>
        </p:spPr>
        <p:txBody>
          <a:bodyPr>
            <a:noAutofit/>
          </a:bodyPr>
          <a:lstStyle/>
          <a:p>
            <a:pPr algn="ctr"/>
            <a:r>
              <a:rPr lang="en-US" sz="36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Hakbang</a:t>
            </a:r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36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</a:t>
            </a:r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36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paggawa</a:t>
            </a:r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ng Graham Balls</a:t>
            </a:r>
          </a:p>
        </p:txBody>
      </p:sp>
      <p:pic>
        <p:nvPicPr>
          <p:cNvPr id="3074" name="Picture 2" descr="Image may contain: 8 people, people smi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01" y="3502513"/>
            <a:ext cx="3989515" cy="299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7143" y="3823088"/>
            <a:ext cx="31373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Tulad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sumusunod</a:t>
            </a:r>
            <a:r>
              <a:rPr lang="en-US" dirty="0"/>
              <a:t>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Hairnet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Apron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Facemask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Gloves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38" y="643027"/>
            <a:ext cx="2234486" cy="1489657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44236" y="2748741"/>
            <a:ext cx="10820400" cy="1197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1.  </a:t>
            </a:r>
            <a:r>
              <a:rPr lang="en-US" dirty="0" err="1"/>
              <a:t>Magsuot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kausotang</a:t>
            </a:r>
            <a:r>
              <a:rPr lang="en-US" dirty="0"/>
              <a:t> </a:t>
            </a:r>
            <a:r>
              <a:rPr lang="en-US" dirty="0" err="1"/>
              <a:t>nararapat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pagsasagawa</a:t>
            </a:r>
            <a:r>
              <a:rPr lang="en-US" dirty="0"/>
              <a:t> ng </a:t>
            </a:r>
            <a:r>
              <a:rPr lang="en-US" dirty="0" err="1"/>
              <a:t>produkto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makaiwas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inaasahang</a:t>
            </a:r>
            <a:r>
              <a:rPr lang="en-US" dirty="0"/>
              <a:t> </a:t>
            </a:r>
            <a:r>
              <a:rPr lang="en-US" dirty="0" err="1"/>
              <a:t>pangyayari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at </a:t>
            </a:r>
            <a:r>
              <a:rPr lang="en-US" dirty="0" err="1"/>
              <a:t>habang</a:t>
            </a:r>
            <a:r>
              <a:rPr lang="en-US" dirty="0"/>
              <a:t> </a:t>
            </a:r>
            <a:r>
              <a:rPr lang="en-US" dirty="0" err="1"/>
              <a:t>ginagawa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produkto</a:t>
            </a:r>
            <a:endParaRPr lang="en-US" dirty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44236" y="223599"/>
            <a:ext cx="6610753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8315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558" y="1499102"/>
            <a:ext cx="10820400" cy="8332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Ihanda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lahat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kagamitan</a:t>
            </a:r>
            <a:r>
              <a:rPr lang="en-US" dirty="0"/>
              <a:t> at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kasangkapan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pagsisimula</a:t>
            </a:r>
            <a:r>
              <a:rPr lang="en-US" dirty="0"/>
              <a:t> ng </a:t>
            </a:r>
            <a:r>
              <a:rPr lang="en-US" dirty="0" err="1"/>
              <a:t>produksyon</a:t>
            </a:r>
            <a:r>
              <a:rPr lang="en-US" dirty="0"/>
              <a:t> ng graham balls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6372" y="2332389"/>
            <a:ext cx="427144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Kagamitan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Bowl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Container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r>
              <a:rPr lang="en-US" dirty="0" err="1"/>
              <a:t>Kasangkapan</a:t>
            </a:r>
            <a:endParaRPr lang="en-US" dirty="0"/>
          </a:p>
          <a:p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Powdered Grahams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Condense Milk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Marshmallow/ Chocolate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err="1"/>
              <a:t>Prinkles</a:t>
            </a:r>
            <a:r>
              <a:rPr lang="en-US" dirty="0"/>
              <a:t>/ Powdered Milk </a:t>
            </a:r>
          </a:p>
          <a:p>
            <a:endParaRPr lang="en-US" dirty="0"/>
          </a:p>
        </p:txBody>
      </p:sp>
      <p:pic>
        <p:nvPicPr>
          <p:cNvPr id="4100" name="Picture 4" descr="No automatic alt text available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r="10692" b="29042"/>
          <a:stretch/>
        </p:blipFill>
        <p:spPr bwMode="auto">
          <a:xfrm>
            <a:off x="7212169" y="1959886"/>
            <a:ext cx="4844603" cy="248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content.fmnl3-1.fna.fbcdn.net/v/t1.0-0/p206x206/12687869_986286098113218_4054200114234599935_n.jpg?oh=a2698f3a106ba631d3ef451d8aa91550&amp;oe=58DA17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29" y="4193944"/>
            <a:ext cx="3833298" cy="255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No automatic alt text available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1" t="7009" b="1"/>
          <a:stretch/>
        </p:blipFill>
        <p:spPr bwMode="auto">
          <a:xfrm>
            <a:off x="5138670" y="3085807"/>
            <a:ext cx="3114438" cy="219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scontent.fmnl3-1.fna.fbcdn.net/v/t1.0-0/p206x206/12647511_986286318113196_793131212183673680_n.jpg?oh=293bfe52dbfb2441019dc4dba13e16e8&amp;oe=592027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25" y="4787326"/>
            <a:ext cx="29432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065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0" y="1048340"/>
            <a:ext cx="3332408" cy="40241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Ihugos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bowl </a:t>
            </a:r>
            <a:r>
              <a:rPr lang="en-US" dirty="0" err="1"/>
              <a:t>ang</a:t>
            </a:r>
            <a:r>
              <a:rPr lang="en-US" dirty="0"/>
              <a:t> graham power at </a:t>
            </a:r>
            <a:r>
              <a:rPr lang="en-US" dirty="0" err="1"/>
              <a:t>ang</a:t>
            </a:r>
            <a:r>
              <a:rPr lang="en-US" dirty="0"/>
              <a:t> condense milk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mayroong</a:t>
            </a:r>
            <a:r>
              <a:rPr lang="en-US" dirty="0"/>
              <a:t> </a:t>
            </a:r>
            <a:r>
              <a:rPr lang="en-US" dirty="0" err="1"/>
              <a:t>sapat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sukat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sapat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lasa</a:t>
            </a:r>
            <a:r>
              <a:rPr lang="en-US" dirty="0"/>
              <a:t> at </a:t>
            </a:r>
            <a:r>
              <a:rPr lang="en-US" dirty="0" err="1"/>
              <a:t>tamis</a:t>
            </a:r>
            <a:r>
              <a:rPr lang="en-US" dirty="0"/>
              <a:t> ng graham balls.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46271" y="3577750"/>
            <a:ext cx="3332408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4.  </a:t>
            </a:r>
            <a:r>
              <a:rPr lang="en-US" dirty="0" err="1"/>
              <a:t>Haluing</a:t>
            </a:r>
            <a:r>
              <a:rPr lang="en-US" dirty="0"/>
              <a:t> </a:t>
            </a:r>
            <a:r>
              <a:rPr lang="en-US" dirty="0" err="1"/>
              <a:t>mabuti</a:t>
            </a:r>
            <a:r>
              <a:rPr lang="en-US" dirty="0"/>
              <a:t> </a:t>
            </a:r>
            <a:r>
              <a:rPr lang="en-US" dirty="0" err="1"/>
              <a:t>hanggang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malagkit</a:t>
            </a:r>
            <a:r>
              <a:rPr lang="en-US" dirty="0"/>
              <a:t> </a:t>
            </a:r>
            <a:r>
              <a:rPr lang="en-US" dirty="0" err="1"/>
              <a:t>ito</a:t>
            </a:r>
            <a:r>
              <a:rPr lang="en-US" dirty="0"/>
              <a:t> </a:t>
            </a:r>
            <a:r>
              <a:rPr lang="en-US" dirty="0" err="1"/>
              <a:t>sapat</a:t>
            </a:r>
            <a:r>
              <a:rPr lang="en-US" dirty="0"/>
              <a:t> para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maayos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pagpoporma</a:t>
            </a:r>
            <a:r>
              <a:rPr lang="en-US" dirty="0"/>
              <a:t> </a:t>
            </a:r>
            <a:r>
              <a:rPr lang="en-US" dirty="0" err="1"/>
              <a:t>nito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hugis</a:t>
            </a:r>
            <a:r>
              <a:rPr lang="en-US" dirty="0"/>
              <a:t> </a:t>
            </a:r>
            <a:r>
              <a:rPr lang="en-US" dirty="0" err="1"/>
              <a:t>bilog</a:t>
            </a:r>
            <a:r>
              <a:rPr lang="en-US" dirty="0"/>
              <a:t>. Ito ay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sobrang</a:t>
            </a:r>
            <a:r>
              <a:rPr lang="en-US" dirty="0"/>
              <a:t> </a:t>
            </a:r>
            <a:r>
              <a:rPr lang="en-US" dirty="0" err="1"/>
              <a:t>lambot</a:t>
            </a:r>
            <a:r>
              <a:rPr lang="en-US" dirty="0"/>
              <a:t> at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rin</a:t>
            </a:r>
            <a:r>
              <a:rPr lang="en-US" dirty="0"/>
              <a:t> </a:t>
            </a:r>
            <a:r>
              <a:rPr lang="en-US" dirty="0" err="1"/>
              <a:t>matigas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58" y="245080"/>
            <a:ext cx="4752305" cy="3168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272" y="3684766"/>
            <a:ext cx="4163096" cy="277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02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3793" y="1975619"/>
            <a:ext cx="3332408" cy="40241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Kumuha</a:t>
            </a:r>
            <a:r>
              <a:rPr lang="en-US" dirty="0"/>
              <a:t> ng </a:t>
            </a:r>
            <a:r>
              <a:rPr lang="en-US" dirty="0" err="1"/>
              <a:t>kaunting</a:t>
            </a:r>
            <a:r>
              <a:rPr lang="en-US" dirty="0"/>
              <a:t> </a:t>
            </a:r>
            <a:r>
              <a:rPr lang="en-US" dirty="0" err="1"/>
              <a:t>bahagi</a:t>
            </a:r>
            <a:r>
              <a:rPr lang="en-US" dirty="0"/>
              <a:t> </a:t>
            </a:r>
            <a:r>
              <a:rPr lang="en-US" dirty="0" err="1"/>
              <a:t>nito</a:t>
            </a:r>
            <a:r>
              <a:rPr lang="en-US" dirty="0"/>
              <a:t> at </a:t>
            </a:r>
            <a:r>
              <a:rPr lang="en-US" dirty="0" err="1"/>
              <a:t>bilugin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palad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handa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paglalagay</a:t>
            </a:r>
            <a:r>
              <a:rPr lang="en-US" dirty="0"/>
              <a:t> ng marshmallow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loob</a:t>
            </a:r>
            <a:r>
              <a:rPr lang="en-US" dirty="0"/>
              <a:t> </a:t>
            </a:r>
            <a:r>
              <a:rPr lang="en-US" dirty="0" err="1"/>
              <a:t>nito</a:t>
            </a:r>
            <a:r>
              <a:rPr lang="en-US" dirty="0"/>
              <a:t>. </a:t>
            </a:r>
            <a:r>
              <a:rPr lang="en-US" dirty="0" err="1"/>
              <a:t>Bilugin</a:t>
            </a:r>
            <a:r>
              <a:rPr lang="en-US" dirty="0"/>
              <a:t> </a:t>
            </a:r>
            <a:r>
              <a:rPr lang="en-US" dirty="0" err="1"/>
              <a:t>hanggang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wala</a:t>
            </a:r>
            <a:r>
              <a:rPr lang="en-US" dirty="0"/>
              <a:t> </a:t>
            </a:r>
            <a:r>
              <a:rPr lang="en-US" dirty="0" err="1"/>
              <a:t>mabalot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marshmallow.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007447" y="317106"/>
            <a:ext cx="3332408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6. </a:t>
            </a:r>
            <a:r>
              <a:rPr lang="en-US" dirty="0" err="1"/>
              <a:t>Pagtakapos</a:t>
            </a:r>
            <a:r>
              <a:rPr lang="en-US" dirty="0"/>
              <a:t> ay </a:t>
            </a:r>
            <a:r>
              <a:rPr lang="en-US" dirty="0" err="1"/>
              <a:t>paguluhin</a:t>
            </a:r>
            <a:r>
              <a:rPr lang="en-US" dirty="0"/>
              <a:t> </a:t>
            </a:r>
            <a:r>
              <a:rPr lang="en-US" dirty="0" err="1"/>
              <a:t>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prinkles</a:t>
            </a:r>
            <a:r>
              <a:rPr lang="en-US" dirty="0"/>
              <a:t> o </a:t>
            </a:r>
            <a:r>
              <a:rPr lang="en-US" dirty="0" err="1"/>
              <a:t>gastas</a:t>
            </a:r>
            <a:r>
              <a:rPr lang="en-US" dirty="0"/>
              <a:t> o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flavor para </a:t>
            </a:r>
            <a:r>
              <a:rPr lang="en-US" dirty="0" err="1"/>
              <a:t>sa</a:t>
            </a:r>
            <a:r>
              <a:rPr lang="en-US" dirty="0"/>
              <a:t> final toppings.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67" y="125093"/>
            <a:ext cx="3306114" cy="22040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67" y="2329169"/>
            <a:ext cx="3306114" cy="2204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67" y="4533245"/>
            <a:ext cx="3306114" cy="22040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91"/>
          <a:stretch/>
        </p:blipFill>
        <p:spPr>
          <a:xfrm>
            <a:off x="7855842" y="4197228"/>
            <a:ext cx="3989231" cy="22022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42" y="2138944"/>
            <a:ext cx="4016867" cy="204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15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51978" y="2559962"/>
            <a:ext cx="3332408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7.  </a:t>
            </a:r>
            <a:r>
              <a:rPr lang="en-US" dirty="0" err="1"/>
              <a:t>Maari</a:t>
            </a:r>
            <a:r>
              <a:rPr lang="en-US" dirty="0"/>
              <a:t> ng </a:t>
            </a:r>
            <a:r>
              <a:rPr lang="en-US" dirty="0" err="1"/>
              <a:t>ilagay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container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nagawa</a:t>
            </a:r>
            <a:r>
              <a:rPr lang="en-US" dirty="0"/>
              <a:t> para </a:t>
            </a:r>
            <a:r>
              <a:rPr lang="en-US" dirty="0" err="1"/>
              <a:t>sa</a:t>
            </a:r>
            <a:r>
              <a:rPr lang="en-US" dirty="0"/>
              <a:t> packaging ng </a:t>
            </a:r>
            <a:r>
              <a:rPr lang="en-US" dirty="0" err="1"/>
              <a:t>mabuong</a:t>
            </a:r>
            <a:r>
              <a:rPr lang="en-US" dirty="0"/>
              <a:t> </a:t>
            </a:r>
            <a:r>
              <a:rPr lang="en-US" dirty="0" err="1"/>
              <a:t>piraso</a:t>
            </a:r>
            <a:r>
              <a:rPr lang="en-US" dirty="0"/>
              <a:t> ng </a:t>
            </a:r>
            <a:r>
              <a:rPr lang="en-US" dirty="0" err="1"/>
              <a:t>produkto</a:t>
            </a:r>
            <a:r>
              <a:rPr lang="en-US" dirty="0"/>
              <a:t> ng </a:t>
            </a:r>
            <a:r>
              <a:rPr lang="en-US" dirty="0" err="1"/>
              <a:t>naayon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presyo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nais</a:t>
            </a:r>
            <a:r>
              <a:rPr lang="en-US" dirty="0"/>
              <a:t> </a:t>
            </a:r>
            <a:r>
              <a:rPr lang="en-US" dirty="0" err="1"/>
              <a:t>ibenta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122" name="Picture 2" descr="Image may contain: 2 peo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386" y="1133341"/>
            <a:ext cx="3943162" cy="295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o automatic alt text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34" y="3145763"/>
            <a:ext cx="4584431" cy="343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418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3FE30-A775-49A9-9BFF-F0FC68D37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4998CD-2586-4622-A624-747EB424D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892210"/>
          </a:xfrm>
        </p:spPr>
      </p:pic>
    </p:spTree>
    <p:extLst>
      <p:ext uri="{BB962C8B-B14F-4D97-AF65-F5344CB8AC3E}">
        <p14:creationId xmlns:p14="http://schemas.microsoft.com/office/powerpoint/2010/main" val="870259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0218" y="810457"/>
            <a:ext cx="7564581" cy="1293028"/>
          </a:xfrm>
        </p:spPr>
        <p:txBody>
          <a:bodyPr/>
          <a:lstStyle/>
          <a:p>
            <a:pPr algn="l"/>
            <a:r>
              <a:rPr lang="en-US" b="1" cap="none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Hakbang</a:t>
            </a:r>
            <a:r>
              <a:rPr lang="en-US" b="1" cap="non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b="1" cap="none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</a:t>
            </a:r>
            <a:r>
              <a:rPr lang="en-US" b="1" cap="non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b="1" cap="none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paggawa</a:t>
            </a:r>
            <a:r>
              <a:rPr lang="en-US" b="1" cap="non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ng Choco-Pop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62" y="234730"/>
            <a:ext cx="2895600" cy="2171700"/>
          </a:xfrm>
        </p:spPr>
      </p:pic>
      <p:pic>
        <p:nvPicPr>
          <p:cNvPr id="5" name="Picture 2" descr="Image may contain: 8 people, people smi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977" y="3218057"/>
            <a:ext cx="4997675" cy="374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93920" y="3534295"/>
            <a:ext cx="35990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dirty="0" err="1"/>
              <a:t>Tulad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sumusunod</a:t>
            </a:r>
            <a:r>
              <a:rPr lang="en-US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Hairnet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Apron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Facemask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Gloves</a:t>
            </a:r>
          </a:p>
          <a:p>
            <a:pPr lvl="1"/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2475009"/>
            <a:ext cx="10820400" cy="9221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1.Magsuot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kausotang</a:t>
            </a:r>
            <a:r>
              <a:rPr lang="en-US" dirty="0"/>
              <a:t> </a:t>
            </a:r>
            <a:r>
              <a:rPr lang="en-US" dirty="0" err="1"/>
              <a:t>nararapat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pagsasagawa</a:t>
            </a:r>
            <a:r>
              <a:rPr lang="en-US" dirty="0"/>
              <a:t> ng </a:t>
            </a:r>
            <a:r>
              <a:rPr lang="en-US" dirty="0" err="1"/>
              <a:t>produkto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makaiwas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inaasahang</a:t>
            </a:r>
            <a:r>
              <a:rPr lang="en-US" dirty="0"/>
              <a:t> </a:t>
            </a:r>
            <a:r>
              <a:rPr lang="en-US" dirty="0" err="1"/>
              <a:t>pangyayari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at </a:t>
            </a:r>
            <a:r>
              <a:rPr lang="en-US" dirty="0" err="1"/>
              <a:t>habang</a:t>
            </a:r>
            <a:r>
              <a:rPr lang="en-US" dirty="0"/>
              <a:t> </a:t>
            </a:r>
            <a:r>
              <a:rPr lang="en-US" dirty="0" err="1"/>
              <a:t>ginagawa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produkto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9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711558" y="1499102"/>
            <a:ext cx="10820400" cy="83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2. </a:t>
            </a:r>
            <a:r>
              <a:rPr lang="en-US" dirty="0" err="1"/>
              <a:t>Ihanda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lahat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kagamitan</a:t>
            </a:r>
            <a:r>
              <a:rPr lang="en-US" dirty="0"/>
              <a:t> at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kasangkapan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pagsisimula</a:t>
            </a:r>
            <a:r>
              <a:rPr lang="en-US" dirty="0"/>
              <a:t> ng </a:t>
            </a:r>
            <a:r>
              <a:rPr lang="en-US" dirty="0" err="1"/>
              <a:t>produksyon</a:t>
            </a:r>
            <a:r>
              <a:rPr lang="en-US" dirty="0"/>
              <a:t> ng </a:t>
            </a:r>
            <a:r>
              <a:rPr lang="en-US" dirty="0" err="1"/>
              <a:t>choco</a:t>
            </a:r>
            <a:r>
              <a:rPr lang="en-US" dirty="0"/>
              <a:t>-Pop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6372" y="2332389"/>
            <a:ext cx="42714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Kagamitan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Kalan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err="1"/>
              <a:t>Kasirola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may </a:t>
            </a:r>
            <a:r>
              <a:rPr lang="en-US" dirty="0" err="1"/>
              <a:t>tubig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Aluminum Bowl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err="1"/>
              <a:t>Sandok</a:t>
            </a:r>
            <a:r>
              <a:rPr lang="en-US" dirty="0"/>
              <a:t>/ </a:t>
            </a:r>
            <a:r>
              <a:rPr lang="en-US" dirty="0" err="1"/>
              <a:t>Panghalo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Stick at </a:t>
            </a:r>
            <a:r>
              <a:rPr lang="en-US" dirty="0" err="1"/>
              <a:t>Plastik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err="1"/>
              <a:t>Moder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r>
              <a:rPr lang="en-US" dirty="0" err="1"/>
              <a:t>Kasangkapan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Chocolate Bar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err="1"/>
              <a:t>Pringkles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Cookies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13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54" y="1415170"/>
            <a:ext cx="3359727" cy="50964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Pakuluin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tubig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nasa</a:t>
            </a:r>
            <a:r>
              <a:rPr lang="en-US" dirty="0"/>
              <a:t> </a:t>
            </a:r>
            <a:r>
              <a:rPr lang="en-US" dirty="0" err="1"/>
              <a:t>kasirola</a:t>
            </a:r>
            <a:r>
              <a:rPr lang="en-US" dirty="0"/>
              <a:t>. </a:t>
            </a:r>
            <a:r>
              <a:rPr lang="en-US" dirty="0" err="1"/>
              <a:t>Kapag</a:t>
            </a:r>
            <a:r>
              <a:rPr lang="en-US" dirty="0"/>
              <a:t> </a:t>
            </a:r>
            <a:r>
              <a:rPr lang="en-US" dirty="0" err="1"/>
              <a:t>ito’y</a:t>
            </a:r>
            <a:r>
              <a:rPr lang="en-US" dirty="0"/>
              <a:t> </a:t>
            </a:r>
            <a:r>
              <a:rPr lang="en-US" dirty="0" err="1"/>
              <a:t>kumukula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ipatong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aluminum bowl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dito</a:t>
            </a:r>
            <a:r>
              <a:rPr lang="en-US" dirty="0"/>
              <a:t> </a:t>
            </a:r>
            <a:r>
              <a:rPr lang="en-US" dirty="0" err="1"/>
              <a:t>tunawin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chocolate bar.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36917" y="1108364"/>
            <a:ext cx="3359727" cy="1385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4. </a:t>
            </a:r>
            <a:r>
              <a:rPr lang="en-US" dirty="0" err="1"/>
              <a:t>Haluin</a:t>
            </a:r>
            <a:r>
              <a:rPr lang="en-US" dirty="0"/>
              <a:t> at </a:t>
            </a:r>
            <a:r>
              <a:rPr lang="en-US" dirty="0" err="1"/>
              <a:t>Tunawing</a:t>
            </a:r>
            <a:r>
              <a:rPr lang="en-US" dirty="0"/>
              <a:t> </a:t>
            </a:r>
            <a:r>
              <a:rPr lang="en-US" dirty="0" err="1"/>
              <a:t>mabuti</a:t>
            </a:r>
            <a:r>
              <a:rPr lang="en-US" b="1" dirty="0"/>
              <a:t> </a:t>
            </a:r>
            <a:r>
              <a:rPr lang="en-US" dirty="0" err="1"/>
              <a:t>ang</a:t>
            </a:r>
            <a:r>
              <a:rPr lang="en-US" dirty="0"/>
              <a:t> chocolate bar </a:t>
            </a:r>
            <a:r>
              <a:rPr lang="en-US" dirty="0" err="1"/>
              <a:t>hanggang</a:t>
            </a:r>
            <a:r>
              <a:rPr lang="en-US" dirty="0"/>
              <a:t> </a:t>
            </a: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makikitang</a:t>
            </a:r>
            <a:r>
              <a:rPr lang="en-US" dirty="0"/>
              <a:t> </a:t>
            </a:r>
            <a:r>
              <a:rPr lang="en-US" dirty="0" err="1"/>
              <a:t>buo</a:t>
            </a:r>
            <a:r>
              <a:rPr lang="en-US" dirty="0"/>
              <a:t>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37363" y="4447310"/>
            <a:ext cx="3359727" cy="1385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Kumuha</a:t>
            </a:r>
            <a:r>
              <a:rPr lang="en-US" dirty="0"/>
              <a:t> ng </a:t>
            </a:r>
            <a:r>
              <a:rPr lang="en-US" dirty="0" err="1"/>
              <a:t>kaunting</a:t>
            </a:r>
            <a:r>
              <a:rPr lang="en-US" dirty="0"/>
              <a:t> amount at </a:t>
            </a:r>
            <a:r>
              <a:rPr lang="en-US" dirty="0" err="1"/>
              <a:t>ilagay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moder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sumunod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korte</a:t>
            </a:r>
            <a:r>
              <a:rPr lang="en-US" dirty="0"/>
              <a:t> </a:t>
            </a:r>
            <a:r>
              <a:rPr lang="en-US" dirty="0" err="1"/>
              <a:t>nito</a:t>
            </a:r>
            <a:r>
              <a:rPr lang="en-US" dirty="0"/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44" y="3768437"/>
            <a:ext cx="3657600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68437"/>
            <a:ext cx="3359727" cy="25197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44" y="471055"/>
            <a:ext cx="3546762" cy="266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30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19544" y="1620982"/>
            <a:ext cx="3706092" cy="1995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6 </a:t>
            </a:r>
            <a:r>
              <a:rPr lang="en-US" sz="2000" dirty="0" err="1"/>
              <a:t>Tapusin</a:t>
            </a:r>
            <a:r>
              <a:rPr lang="en-US" sz="2000" dirty="0"/>
              <a:t> </a:t>
            </a:r>
            <a:r>
              <a:rPr lang="en-US" sz="2000" dirty="0" err="1"/>
              <a:t>ang</a:t>
            </a:r>
            <a:r>
              <a:rPr lang="en-US" sz="2000" dirty="0"/>
              <a:t> </a:t>
            </a:r>
            <a:r>
              <a:rPr lang="en-US" sz="2000" dirty="0" err="1"/>
              <a:t>paglalagay</a:t>
            </a:r>
            <a:r>
              <a:rPr lang="en-US" sz="2000" dirty="0"/>
              <a:t> </a:t>
            </a:r>
            <a:r>
              <a:rPr lang="en-US" sz="2000" dirty="0" err="1"/>
              <a:t>hanggang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mapuno</a:t>
            </a:r>
            <a:r>
              <a:rPr lang="en-US" sz="2000" dirty="0"/>
              <a:t> </a:t>
            </a:r>
            <a:r>
              <a:rPr lang="en-US" sz="2000" dirty="0" err="1"/>
              <a:t>ang</a:t>
            </a:r>
            <a:r>
              <a:rPr lang="en-US" sz="2000" dirty="0"/>
              <a:t> molder at </a:t>
            </a:r>
            <a:r>
              <a:rPr lang="en-US" sz="2000" dirty="0" err="1"/>
              <a:t>ilagay</a:t>
            </a:r>
            <a:r>
              <a:rPr lang="en-US" sz="2000" dirty="0"/>
              <a:t> </a:t>
            </a:r>
            <a:r>
              <a:rPr lang="en-US" sz="2000" dirty="0" err="1"/>
              <a:t>ang</a:t>
            </a:r>
            <a:r>
              <a:rPr lang="en-US" sz="2000" dirty="0"/>
              <a:t> stick at </a:t>
            </a:r>
            <a:r>
              <a:rPr lang="en-US" sz="2000" dirty="0" err="1"/>
              <a:t>maaring</a:t>
            </a:r>
            <a:r>
              <a:rPr lang="en-US" sz="2000" dirty="0"/>
              <a:t>   </a:t>
            </a:r>
            <a:r>
              <a:rPr lang="en-US" sz="2000" dirty="0" err="1"/>
              <a:t>maglagay</a:t>
            </a:r>
            <a:r>
              <a:rPr lang="en-US" sz="2000" dirty="0"/>
              <a:t> ng </a:t>
            </a:r>
            <a:r>
              <a:rPr lang="en-US" sz="2000" dirty="0" err="1"/>
              <a:t>prinkles</a:t>
            </a:r>
            <a:r>
              <a:rPr lang="en-US" sz="2000" dirty="0"/>
              <a:t>  o </a:t>
            </a:r>
            <a:r>
              <a:rPr lang="en-US" sz="2000" dirty="0" err="1"/>
              <a:t>iba</a:t>
            </a:r>
            <a:r>
              <a:rPr lang="en-US" sz="2000" dirty="0"/>
              <a:t> pa.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19544" y="3934690"/>
            <a:ext cx="3359727" cy="1385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7. </a:t>
            </a:r>
            <a:r>
              <a:rPr lang="en-US" dirty="0" err="1"/>
              <a:t>Palamigin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freezer </a:t>
            </a:r>
            <a:r>
              <a:rPr lang="en-US" dirty="0" err="1"/>
              <a:t>hanggang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ito</a:t>
            </a:r>
            <a:r>
              <a:rPr lang="en-US" dirty="0"/>
              <a:t> ay </a:t>
            </a:r>
            <a:r>
              <a:rPr lang="en-US" dirty="0" err="1"/>
              <a:t>tumigas</a:t>
            </a:r>
            <a:r>
              <a:rPr lang="en-US" dirty="0"/>
              <a:t> at </a:t>
            </a:r>
            <a:r>
              <a:rPr lang="en-US" dirty="0" err="1"/>
              <a:t>saka</a:t>
            </a:r>
            <a:r>
              <a:rPr lang="en-US" dirty="0"/>
              <a:t> </a:t>
            </a:r>
            <a:r>
              <a:rPr lang="en-US" dirty="0" err="1"/>
              <a:t>ibalot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plastic at </a:t>
            </a:r>
            <a:r>
              <a:rPr lang="en-US" dirty="0" err="1"/>
              <a:t>lagyan</a:t>
            </a:r>
            <a:r>
              <a:rPr lang="en-US" dirty="0"/>
              <a:t> ng ribbon.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05" y="3949840"/>
            <a:ext cx="3416663" cy="2277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63" y="576694"/>
            <a:ext cx="4052456" cy="30393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38" y="3949840"/>
            <a:ext cx="3037035" cy="22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32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180" y="1482438"/>
            <a:ext cx="12337473" cy="5193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3. </a:t>
            </a:r>
            <a:r>
              <a:rPr lang="en-US" sz="2800" b="1" dirty="0" err="1"/>
              <a:t>Laki</a:t>
            </a:r>
            <a:r>
              <a:rPr lang="en-US" sz="2800" b="1" dirty="0"/>
              <a:t> ng planta at </a:t>
            </a:r>
            <a:r>
              <a:rPr lang="en-US" sz="2800" b="1" dirty="0" err="1"/>
              <a:t>Produksiyon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nagsasalarawan</a:t>
            </a:r>
            <a:r>
              <a:rPr lang="en-US" sz="2400" dirty="0"/>
              <a:t> kung </a:t>
            </a:r>
            <a:r>
              <a:rPr lang="en-US" sz="2400" dirty="0" err="1"/>
              <a:t>gaano</a:t>
            </a:r>
            <a:r>
              <a:rPr lang="en-US" sz="2400" dirty="0"/>
              <a:t> </a:t>
            </a:r>
            <a:r>
              <a:rPr lang="en-US" sz="2400" dirty="0" err="1"/>
              <a:t>kalaki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magiging</a:t>
            </a:r>
            <a:r>
              <a:rPr lang="en-US" sz="2400" dirty="0"/>
              <a:t> </a:t>
            </a:r>
            <a:r>
              <a:rPr lang="en-US" sz="2400" dirty="0" err="1"/>
              <a:t>lugar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.</a:t>
            </a:r>
            <a:endParaRPr lang="en-US" sz="3200" dirty="0"/>
          </a:p>
          <a:p>
            <a:pPr marL="0" indent="0">
              <a:buNone/>
            </a:pPr>
            <a:r>
              <a:rPr lang="en-US" sz="2800" b="1" dirty="0"/>
              <a:t>4. </a:t>
            </a:r>
            <a:r>
              <a:rPr lang="en-US" sz="2800" b="1" dirty="0" err="1"/>
              <a:t>Makinarya</a:t>
            </a:r>
            <a:r>
              <a:rPr lang="en-US" sz="2800" b="1" dirty="0"/>
              <a:t> at </a:t>
            </a:r>
            <a:r>
              <a:rPr lang="en-US" sz="2800" b="1" dirty="0" err="1"/>
              <a:t>kagamitan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naglalaman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impormasyon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iba’t-ibang</a:t>
            </a:r>
            <a:r>
              <a:rPr lang="en-US" sz="2400" dirty="0"/>
              <a:t> </a:t>
            </a:r>
            <a:r>
              <a:rPr lang="en-US" sz="2400" dirty="0" err="1"/>
              <a:t>kagamitan</a:t>
            </a:r>
            <a:r>
              <a:rPr lang="en-US" sz="2400" dirty="0"/>
              <a:t>, </a:t>
            </a:r>
            <a:r>
              <a:rPr lang="en-US" sz="2400" dirty="0" err="1"/>
              <a:t>makinarya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gagamitan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paggawa</a:t>
            </a:r>
            <a:r>
              <a:rPr lang="en-US" sz="2400" dirty="0"/>
              <a:t> ng </a:t>
            </a:r>
            <a:r>
              <a:rPr lang="en-US" sz="2400" dirty="0" err="1"/>
              <a:t>produkto</a:t>
            </a:r>
            <a:r>
              <a:rPr lang="en-US" sz="2400" dirty="0"/>
              <a:t>.</a:t>
            </a:r>
            <a:endParaRPr lang="en-US" dirty="0"/>
          </a:p>
          <a:p>
            <a:pPr marL="0" indent="0">
              <a:buNone/>
            </a:pPr>
            <a:r>
              <a:rPr lang="en-US" sz="2800" b="1" dirty="0"/>
              <a:t>5. </a:t>
            </a:r>
            <a:r>
              <a:rPr lang="en-US" sz="2800" b="1" dirty="0" err="1"/>
              <a:t>Lokasyon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Ito ay </a:t>
            </a:r>
            <a:r>
              <a:rPr lang="en-US" sz="2400" dirty="0" err="1"/>
              <a:t>nasasalarawan</a:t>
            </a:r>
            <a:r>
              <a:rPr lang="en-US" sz="2400" dirty="0"/>
              <a:t> ng </a:t>
            </a:r>
            <a:r>
              <a:rPr lang="en-US" sz="2400" dirty="0" err="1"/>
              <a:t>lokasyon</a:t>
            </a:r>
            <a:r>
              <a:rPr lang="en-US" sz="2400" dirty="0"/>
              <a:t> ng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establisado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800" b="1" dirty="0"/>
              <a:t>6. </a:t>
            </a:r>
            <a:r>
              <a:rPr lang="en-US" sz="2800" b="1" dirty="0" err="1"/>
              <a:t>Pagkakaayos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naglalamman</a:t>
            </a:r>
            <a:r>
              <a:rPr lang="en-US" sz="2400" dirty="0"/>
              <a:t> ng floor plan ng </a:t>
            </a:r>
            <a:r>
              <a:rPr lang="en-US" sz="2400" dirty="0" err="1"/>
              <a:t>ityong</a:t>
            </a:r>
            <a:r>
              <a:rPr lang="en-US" sz="2400" dirty="0"/>
              <a:t> </a:t>
            </a:r>
            <a:r>
              <a:rPr lang="en-US" sz="2400" dirty="0" err="1"/>
              <a:t>establisdo</a:t>
            </a:r>
            <a:r>
              <a:rPr lang="en-US" sz="2400" dirty="0"/>
              <a:t> base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sunod-sunod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hakbang</a:t>
            </a:r>
            <a:r>
              <a:rPr lang="en-US" sz="2400" dirty="0"/>
              <a:t> ng </a:t>
            </a:r>
            <a:r>
              <a:rPr lang="en-US" sz="2400" dirty="0" err="1"/>
              <a:t>proseso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paggawa</a:t>
            </a:r>
            <a:r>
              <a:rPr lang="en-US" sz="24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014178416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309" y="1529541"/>
            <a:ext cx="10820400" cy="5037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7. </a:t>
            </a:r>
            <a:r>
              <a:rPr lang="en-US" sz="2800" b="1" dirty="0" err="1"/>
              <a:t>Gusali</a:t>
            </a:r>
            <a:r>
              <a:rPr lang="en-US" sz="2800" b="1" dirty="0"/>
              <a:t> at </a:t>
            </a:r>
            <a:r>
              <a:rPr lang="en-US" sz="2800" b="1" dirty="0" err="1"/>
              <a:t>Pasilidad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impormasyon</a:t>
            </a:r>
            <a:r>
              <a:rPr lang="en-US" sz="2400" dirty="0"/>
              <a:t> </a:t>
            </a:r>
            <a:r>
              <a:rPr lang="en-US" sz="2400" dirty="0" err="1"/>
              <a:t>tungkol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gusaling</a:t>
            </a:r>
            <a:r>
              <a:rPr lang="en-US" sz="2400" dirty="0"/>
              <a:t> </a:t>
            </a:r>
            <a:r>
              <a:rPr lang="en-US" sz="2400" dirty="0" err="1"/>
              <a:t>pagtatayuan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800" b="1" dirty="0"/>
              <a:t>8. Raw Materials at </a:t>
            </a:r>
            <a:r>
              <a:rPr lang="en-US" sz="2800" b="1" dirty="0" err="1"/>
              <a:t>mga</a:t>
            </a:r>
            <a:r>
              <a:rPr lang="en-US" sz="2800" b="1" dirty="0"/>
              <a:t> </a:t>
            </a:r>
            <a:r>
              <a:rPr lang="en-US" sz="2800" b="1" dirty="0" err="1"/>
              <a:t>kakailanganin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naglalarawan</a:t>
            </a:r>
            <a:r>
              <a:rPr lang="en-US" sz="2400" dirty="0"/>
              <a:t> ng </a:t>
            </a:r>
            <a:r>
              <a:rPr lang="en-US" sz="2400" dirty="0" err="1"/>
              <a:t>bawat</a:t>
            </a:r>
            <a:r>
              <a:rPr lang="en-US" sz="2400" dirty="0"/>
              <a:t> material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gagamitin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paggawa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produkto</a:t>
            </a:r>
            <a:r>
              <a:rPr lang="en-US" sz="2400" dirty="0"/>
              <a:t>,</a:t>
            </a:r>
          </a:p>
          <a:p>
            <a:pPr marL="0" indent="0">
              <a:buNone/>
            </a:pPr>
            <a:r>
              <a:rPr lang="en-US" sz="2800" b="1" dirty="0"/>
              <a:t>9. </a:t>
            </a:r>
            <a:r>
              <a:rPr lang="en-US" sz="2800" b="1" dirty="0" err="1"/>
              <a:t>Kagamitan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nagsasaad</a:t>
            </a:r>
            <a:r>
              <a:rPr lang="en-US" sz="2400" dirty="0"/>
              <a:t> kung </a:t>
            </a:r>
            <a:r>
              <a:rPr lang="en-US" sz="2400" dirty="0" err="1"/>
              <a:t>gaano</a:t>
            </a:r>
            <a:r>
              <a:rPr lang="en-US" sz="2400" dirty="0"/>
              <a:t> </a:t>
            </a:r>
            <a:r>
              <a:rPr lang="en-US" sz="2400" dirty="0" err="1"/>
              <a:t>kadami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itatalaga</a:t>
            </a:r>
            <a:r>
              <a:rPr lang="en-US" sz="2400" dirty="0"/>
              <a:t> para 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lahat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kagamitan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kakailanganin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paggawa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aktwal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produkto</a:t>
            </a:r>
            <a:r>
              <a:rPr lang="en-US" sz="2400" dirty="0"/>
              <a:t>.</a:t>
            </a:r>
          </a:p>
          <a:p>
            <a:pPr marL="1371600" lvl="3" indent="0">
              <a:buNone/>
            </a:pPr>
            <a:r>
              <a:rPr lang="en-US" sz="2400" dirty="0" err="1"/>
              <a:t>Halimbawa</a:t>
            </a:r>
            <a:r>
              <a:rPr lang="en-US" sz="2400" dirty="0"/>
              <a:t>: </a:t>
            </a:r>
            <a:r>
              <a:rPr lang="en-US" sz="2400" dirty="0" err="1"/>
              <a:t>Konsumo</a:t>
            </a:r>
            <a:r>
              <a:rPr lang="en-US" sz="2400" dirty="0"/>
              <a:t> ng </a:t>
            </a:r>
            <a:r>
              <a:rPr lang="en-US" sz="2400" dirty="0" err="1"/>
              <a:t>kuryente</a:t>
            </a:r>
            <a:r>
              <a:rPr lang="en-US" sz="2400" dirty="0"/>
              <a:t>, </a:t>
            </a:r>
            <a:r>
              <a:rPr lang="en-US" sz="2400" dirty="0" err="1"/>
              <a:t>tubig</a:t>
            </a:r>
            <a:r>
              <a:rPr lang="en-US" sz="2400" dirty="0"/>
              <a:t> at </a:t>
            </a:r>
            <a:r>
              <a:rPr lang="en-US" sz="2400" dirty="0" err="1"/>
              <a:t>pangangilangn</a:t>
            </a:r>
            <a:r>
              <a:rPr lang="en-US" sz="2400" dirty="0"/>
              <a:t> ng LPC at </a:t>
            </a:r>
            <a:r>
              <a:rPr lang="en-US" sz="2400" dirty="0" err="1"/>
              <a:t>iba</a:t>
            </a:r>
            <a:r>
              <a:rPr lang="en-US" sz="2400" dirty="0"/>
              <a:t> pa.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022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854" y="1515686"/>
            <a:ext cx="10820400" cy="4926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10. </a:t>
            </a:r>
            <a:r>
              <a:rPr lang="en-US" sz="2800" b="1" dirty="0" err="1"/>
              <a:t>Pagtatapunan</a:t>
            </a:r>
            <a:r>
              <a:rPr lang="en-US" sz="2800" b="1" dirty="0"/>
              <a:t> ng </a:t>
            </a:r>
            <a:r>
              <a:rPr lang="en-US" sz="2800" b="1" dirty="0" err="1"/>
              <a:t>mga</a:t>
            </a:r>
            <a:r>
              <a:rPr lang="en-US" sz="2800" b="1" dirty="0"/>
              <a:t> </a:t>
            </a:r>
            <a:r>
              <a:rPr lang="en-US" sz="2800" b="1" dirty="0" err="1"/>
              <a:t>basura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nagsasabi</a:t>
            </a:r>
            <a:r>
              <a:rPr lang="en-US" sz="2400" dirty="0"/>
              <a:t> kung </a:t>
            </a:r>
            <a:r>
              <a:rPr lang="en-US" sz="2400" dirty="0" err="1"/>
              <a:t>paano</a:t>
            </a:r>
            <a:r>
              <a:rPr lang="en-US" sz="2400" dirty="0"/>
              <a:t> </a:t>
            </a:r>
            <a:r>
              <a:rPr lang="en-US" sz="2400" dirty="0" err="1"/>
              <a:t>tatanggalin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iba’t-ibang</a:t>
            </a:r>
            <a:r>
              <a:rPr lang="en-US" sz="2400" dirty="0"/>
              <a:t> </a:t>
            </a:r>
            <a:r>
              <a:rPr lang="en-US" sz="2400" dirty="0" err="1"/>
              <a:t>basura</a:t>
            </a:r>
            <a:endParaRPr lang="en-US" sz="2400" dirty="0"/>
          </a:p>
          <a:p>
            <a:pPr marL="0" indent="0">
              <a:buNone/>
            </a:pPr>
            <a:r>
              <a:rPr lang="en-US" sz="2800" b="1" dirty="0"/>
              <a:t>11. </a:t>
            </a:r>
            <a:r>
              <a:rPr lang="en-US" sz="2800" b="1" dirty="0" err="1"/>
              <a:t>Pangangailangan</a:t>
            </a:r>
            <a:r>
              <a:rPr lang="en-US" sz="2800" b="1" dirty="0"/>
              <a:t> </a:t>
            </a:r>
            <a:r>
              <a:rPr lang="en-US" sz="2800" b="1" dirty="0" err="1"/>
              <a:t>sa</a:t>
            </a:r>
            <a:r>
              <a:rPr lang="en-US" sz="2800" b="1" dirty="0"/>
              <a:t> </a:t>
            </a:r>
            <a:r>
              <a:rPr lang="en-US" sz="2800" b="1" dirty="0" err="1"/>
              <a:t>paggawa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nagsasaad</a:t>
            </a:r>
            <a:r>
              <a:rPr lang="en-US" sz="2400" dirty="0"/>
              <a:t> kung </a:t>
            </a:r>
            <a:r>
              <a:rPr lang="en-US" sz="2400" dirty="0" err="1"/>
              <a:t>ilang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manggagawa</a:t>
            </a:r>
            <a:r>
              <a:rPr lang="en-US" sz="2400" dirty="0"/>
              <a:t> 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kailangan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 at kung </a:t>
            </a:r>
            <a:r>
              <a:rPr lang="en-US" sz="2400" dirty="0" err="1"/>
              <a:t>magkano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matatanggap</a:t>
            </a:r>
            <a:r>
              <a:rPr lang="en-US" sz="2400" dirty="0"/>
              <a:t> </a:t>
            </a:r>
            <a:r>
              <a:rPr lang="en-US" sz="2400" dirty="0" err="1"/>
              <a:t>nilang</a:t>
            </a:r>
            <a:r>
              <a:rPr lang="en-US" sz="2400" dirty="0"/>
              <a:t> </a:t>
            </a:r>
            <a:r>
              <a:rPr lang="en-US" sz="2400" dirty="0" err="1"/>
              <a:t>sahod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800" b="1" dirty="0"/>
              <a:t>12. </a:t>
            </a:r>
            <a:r>
              <a:rPr lang="en-US" sz="2800" b="1" dirty="0" err="1"/>
              <a:t>Halaga</a:t>
            </a:r>
            <a:r>
              <a:rPr lang="en-US" sz="2800" b="1" dirty="0"/>
              <a:t> ng </a:t>
            </a:r>
            <a:r>
              <a:rPr lang="en-US" sz="2800" b="1" dirty="0" err="1"/>
              <a:t>Produksiyon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nagsasaad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detalye</a:t>
            </a:r>
            <a:r>
              <a:rPr lang="en-US" sz="2400" dirty="0"/>
              <a:t> kung </a:t>
            </a:r>
            <a:r>
              <a:rPr lang="en-US" sz="2400" dirty="0" err="1"/>
              <a:t>magkano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bawat</a:t>
            </a:r>
            <a:r>
              <a:rPr lang="en-US" sz="2400" dirty="0"/>
              <a:t> </a:t>
            </a:r>
            <a:r>
              <a:rPr lang="en-US" sz="2400" dirty="0" err="1"/>
              <a:t>iba’t-ibang</a:t>
            </a:r>
            <a:r>
              <a:rPr lang="en-US" sz="2400" dirty="0"/>
              <a:t> </a:t>
            </a:r>
            <a:r>
              <a:rPr lang="en-US" sz="2400" dirty="0" err="1"/>
              <a:t>produkto</a:t>
            </a:r>
            <a:r>
              <a:rPr lang="en-US" sz="2400" dirty="0"/>
              <a:t> </a:t>
            </a:r>
            <a:r>
              <a:rPr lang="en-US" sz="2400" dirty="0" err="1"/>
              <a:t>bago</a:t>
            </a:r>
            <a:r>
              <a:rPr lang="en-US" sz="2400" dirty="0"/>
              <a:t> at </a:t>
            </a:r>
            <a:r>
              <a:rPr lang="en-US" sz="2400" dirty="0" err="1"/>
              <a:t>matapos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produksiyon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572621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654233"/>
            <a:ext cx="10820400" cy="4024125"/>
          </a:xfrm>
        </p:spPr>
        <p:txBody>
          <a:bodyPr/>
          <a:lstStyle/>
          <a:p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Financial Planning/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Planong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Pinansiyal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3200" dirty="0" err="1"/>
              <a:t>bahagi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nagsasabi</a:t>
            </a:r>
            <a:r>
              <a:rPr lang="en-US" sz="3200" dirty="0"/>
              <a:t> </a:t>
            </a:r>
            <a:r>
              <a:rPr lang="en-US" sz="3200" dirty="0" err="1"/>
              <a:t>tungkol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pinansiyal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aspeto</a:t>
            </a:r>
            <a:r>
              <a:rPr lang="en-US" sz="3200" dirty="0"/>
              <a:t> ng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negosyo</a:t>
            </a:r>
            <a:r>
              <a:rPr lang="en-US" sz="3200" dirty="0"/>
              <a:t>. </a:t>
            </a:r>
            <a:r>
              <a:rPr lang="en-US" sz="3200" dirty="0" err="1"/>
              <a:t>Kabilang</a:t>
            </a:r>
            <a:r>
              <a:rPr lang="en-US" sz="3200" dirty="0"/>
              <a:t> </a:t>
            </a:r>
            <a:r>
              <a:rPr lang="en-US" sz="3200" dirty="0" err="1"/>
              <a:t>dito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halaga</a:t>
            </a:r>
            <a:r>
              <a:rPr lang="en-US" sz="3200" dirty="0"/>
              <a:t> ng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gugululin</a:t>
            </a:r>
            <a:r>
              <a:rPr lang="en-US" sz="3200" dirty="0"/>
              <a:t> at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mga</a:t>
            </a:r>
            <a:r>
              <a:rPr lang="en-US" sz="3200" dirty="0"/>
              <a:t> </a:t>
            </a:r>
            <a:r>
              <a:rPr lang="en-US" sz="3200" dirty="0" err="1"/>
              <a:t>tubo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iyong</a:t>
            </a:r>
            <a:r>
              <a:rPr lang="en-US" sz="3200" dirty="0"/>
              <a:t> </a:t>
            </a:r>
            <a:r>
              <a:rPr lang="en-US" sz="3200" dirty="0" err="1"/>
              <a:t>makukuha</a:t>
            </a:r>
            <a:r>
              <a:rPr lang="en-US" sz="3200" dirty="0"/>
              <a:t> </a:t>
            </a:r>
            <a:r>
              <a:rPr lang="en-US" sz="3200" dirty="0" err="1"/>
              <a:t>habanag</a:t>
            </a:r>
            <a:r>
              <a:rPr lang="en-US" sz="3200" dirty="0"/>
              <a:t> </a:t>
            </a:r>
            <a:r>
              <a:rPr lang="en-US" sz="3200" dirty="0" err="1"/>
              <a:t>pinapakbo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negosyo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535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46" y="1584960"/>
            <a:ext cx="10820400" cy="40241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Mga</a:t>
            </a:r>
            <a:r>
              <a:rPr lang="en-US" sz="2800" b="1" dirty="0"/>
              <a:t> </a:t>
            </a:r>
            <a:r>
              <a:rPr lang="en-US" sz="2800" b="1" dirty="0" err="1"/>
              <a:t>Pangunahing</a:t>
            </a:r>
            <a:r>
              <a:rPr lang="en-US" sz="2800" b="1" dirty="0"/>
              <a:t> </a:t>
            </a:r>
            <a:r>
              <a:rPr lang="en-US" sz="2800" b="1" dirty="0" err="1"/>
              <a:t>Palagay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dapay</a:t>
            </a:r>
            <a:r>
              <a:rPr lang="en-US" sz="2400" dirty="0"/>
              <a:t> </a:t>
            </a:r>
            <a:r>
              <a:rPr lang="en-US" sz="2400" dirty="0" err="1"/>
              <a:t>makakilala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presyo</a:t>
            </a:r>
            <a:r>
              <a:rPr lang="en-US" sz="2400" dirty="0"/>
              <a:t> ng </a:t>
            </a:r>
            <a:r>
              <a:rPr lang="en-US" sz="2400" dirty="0" err="1"/>
              <a:t>iba’t-ibang</a:t>
            </a:r>
            <a:r>
              <a:rPr lang="en-US" sz="2400" dirty="0"/>
              <a:t> raw materials, </a:t>
            </a:r>
            <a:r>
              <a:rPr lang="en-US" sz="2400" dirty="0" err="1"/>
              <a:t>kagamitan</a:t>
            </a:r>
            <a:r>
              <a:rPr lang="en-US" sz="2400" dirty="0"/>
              <a:t> at </a:t>
            </a:r>
            <a:r>
              <a:rPr lang="en-US" sz="2400" dirty="0" err="1"/>
              <a:t>iba</a:t>
            </a:r>
            <a:r>
              <a:rPr lang="en-US" sz="2400" dirty="0"/>
              <a:t> pa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gagamitin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pagpapatakbo</a:t>
            </a:r>
            <a:r>
              <a:rPr lang="en-US" sz="2400" dirty="0"/>
              <a:t> ng </a:t>
            </a:r>
            <a:r>
              <a:rPr lang="en-US" sz="2400" dirty="0" err="1"/>
              <a:t>negosto</a:t>
            </a:r>
            <a:r>
              <a:rPr lang="en-US" sz="2400" dirty="0"/>
              <a:t>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pasahod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manggagawa</a:t>
            </a:r>
            <a:r>
              <a:rPr lang="en-US" sz="2400" dirty="0"/>
              <a:t>,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regulasyon</a:t>
            </a:r>
            <a:r>
              <a:rPr lang="en-US" sz="2400" dirty="0"/>
              <a:t> ng </a:t>
            </a:r>
            <a:r>
              <a:rPr lang="en-US" sz="2400" dirty="0" err="1"/>
              <a:t>pamahalaano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batas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maaring</a:t>
            </a:r>
            <a:r>
              <a:rPr lang="en-US" sz="2400" dirty="0"/>
              <a:t> </a:t>
            </a:r>
            <a:r>
              <a:rPr lang="en-US" sz="2400" dirty="0" err="1"/>
              <a:t>makaapekto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kumpanya</a:t>
            </a:r>
            <a:r>
              <a:rPr lang="en-US" sz="2400" dirty="0"/>
              <a:t> at </a:t>
            </a:r>
            <a:r>
              <a:rPr lang="en-US" sz="2400" dirty="0" err="1"/>
              <a:t>iba</a:t>
            </a:r>
            <a:r>
              <a:rPr lang="en-US" sz="2400" dirty="0"/>
              <a:t> pa.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Kabuuang</a:t>
            </a:r>
            <a:r>
              <a:rPr lang="en-US" sz="2800" b="1" dirty="0"/>
              <a:t> </a:t>
            </a:r>
            <a:r>
              <a:rPr lang="en-US" sz="2800" b="1" dirty="0" err="1"/>
              <a:t>Halaga</a:t>
            </a:r>
            <a:r>
              <a:rPr lang="en-US" sz="2800" b="1" dirty="0"/>
              <a:t> ng </a:t>
            </a:r>
            <a:r>
              <a:rPr lang="en-US" sz="2800" b="1" dirty="0" err="1"/>
              <a:t>Proyekto</a:t>
            </a:r>
            <a:endParaRPr lang="en-US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kabuuang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pera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kakailanganin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pagsisimula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. </a:t>
            </a:r>
            <a:r>
              <a:rPr lang="en-US" sz="2400" dirty="0" err="1"/>
              <a:t>Kabilang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lisensiya</a:t>
            </a:r>
            <a:r>
              <a:rPr lang="en-US" sz="2400" dirty="0"/>
              <a:t> o legal fees, </a:t>
            </a:r>
            <a:r>
              <a:rPr lang="en-US" sz="2400" dirty="0" err="1"/>
              <a:t>gasyos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upa</a:t>
            </a:r>
            <a:r>
              <a:rPr lang="en-US" sz="2400" dirty="0"/>
              <a:t>,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kagamitan</a:t>
            </a:r>
            <a:r>
              <a:rPr lang="en-US" sz="2400" dirty="0"/>
              <a:t> at </a:t>
            </a:r>
            <a:r>
              <a:rPr lang="en-US" sz="2400" dirty="0" err="1"/>
              <a:t>iba</a:t>
            </a:r>
            <a:r>
              <a:rPr lang="en-US" sz="2400" dirty="0"/>
              <a:t> pa.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Ito ay </a:t>
            </a:r>
            <a:r>
              <a:rPr lang="en-US" sz="2400" dirty="0" err="1"/>
              <a:t>sasalamin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tinatawag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i="1" dirty="0"/>
              <a:t>Income statement.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76401" y="404155"/>
            <a:ext cx="10273145" cy="1293028"/>
          </a:xfrm>
        </p:spPr>
        <p:txBody>
          <a:bodyPr/>
          <a:lstStyle/>
          <a:p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Bahagi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Ng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Planng</a:t>
            </a:r>
            <a:r>
              <a:rPr lang="en-US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b="1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Pinansiyal</a:t>
            </a:r>
            <a:endParaRPr lang="en-US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78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3. </a:t>
            </a:r>
            <a:r>
              <a:rPr lang="en-US" sz="3200" b="1" dirty="0" err="1"/>
              <a:t>Pangagailangan</a:t>
            </a:r>
            <a:r>
              <a:rPr lang="en-US" sz="3200" b="1" dirty="0"/>
              <a:t> ng </a:t>
            </a:r>
            <a:r>
              <a:rPr lang="en-US" sz="3200" b="1" dirty="0" err="1"/>
              <a:t>Pagpipinase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Proyekto</a:t>
            </a:r>
            <a:endParaRPr lang="en-US" sz="32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ito</a:t>
            </a:r>
            <a:r>
              <a:rPr lang="en-US" sz="2400" dirty="0"/>
              <a:t> ay </a:t>
            </a:r>
            <a:r>
              <a:rPr lang="en-US" sz="2400" dirty="0" err="1"/>
              <a:t>nagsasabi</a:t>
            </a:r>
            <a:r>
              <a:rPr lang="en-US" sz="2400" dirty="0"/>
              <a:t> kung </a:t>
            </a:r>
            <a:r>
              <a:rPr lang="en-US" sz="2400" dirty="0" err="1"/>
              <a:t>sino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may-</a:t>
            </a:r>
            <a:r>
              <a:rPr lang="en-US" sz="2400" dirty="0" err="1"/>
              <a:t>ari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 at kung </a:t>
            </a:r>
            <a:r>
              <a:rPr lang="en-US" sz="2400" dirty="0" err="1"/>
              <a:t>saan</a:t>
            </a:r>
            <a:r>
              <a:rPr lang="en-US" sz="2400" dirty="0"/>
              <a:t> </a:t>
            </a:r>
            <a:r>
              <a:rPr lang="en-US" sz="2400" dirty="0" err="1"/>
              <a:t>magmumula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capital para </a:t>
            </a:r>
            <a:r>
              <a:rPr lang="en-US" sz="2400" dirty="0" err="1"/>
              <a:t>dito</a:t>
            </a:r>
            <a:r>
              <a:rPr lang="en-US" sz="2400" dirty="0"/>
              <a:t>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pera</a:t>
            </a:r>
            <a:r>
              <a:rPr lang="en-US" sz="2400" dirty="0"/>
              <a:t> ay </a:t>
            </a:r>
            <a:r>
              <a:rPr lang="en-US" sz="2400" dirty="0" err="1"/>
              <a:t>maaring</a:t>
            </a:r>
            <a:r>
              <a:rPr lang="en-US" sz="2400" dirty="0"/>
              <a:t> galling </a:t>
            </a:r>
            <a:r>
              <a:rPr lang="en-US" sz="2400" dirty="0" err="1"/>
              <a:t>sa</a:t>
            </a:r>
            <a:r>
              <a:rPr lang="en-US" sz="2400" dirty="0"/>
              <a:t> personal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naimpok</a:t>
            </a:r>
            <a:r>
              <a:rPr lang="en-US" sz="2400" dirty="0"/>
              <a:t> ng mag may-</a:t>
            </a:r>
            <a:r>
              <a:rPr lang="en-US" sz="2400" dirty="0" err="1"/>
              <a:t>ari</a:t>
            </a:r>
            <a:r>
              <a:rPr lang="en-US" sz="2400" dirty="0"/>
              <a:t> o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pagutang</a:t>
            </a:r>
            <a:r>
              <a:rPr lang="en-US" sz="2400" dirty="0"/>
              <a:t>.</a:t>
            </a:r>
          </a:p>
          <a:p>
            <a:pPr lvl="4"/>
            <a:r>
              <a:rPr lang="en-US" sz="2000" dirty="0"/>
              <a:t> </a:t>
            </a:r>
            <a:r>
              <a:rPr lang="en-US" sz="2000" dirty="0" err="1"/>
              <a:t>Pampinansiyal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ahensiya</a:t>
            </a:r>
            <a:endParaRPr lang="en-US" sz="2000" dirty="0"/>
          </a:p>
          <a:p>
            <a:pPr lvl="4"/>
            <a:r>
              <a:rPr lang="en-US" sz="2000" dirty="0" err="1"/>
              <a:t>Kumpanya</a:t>
            </a:r>
            <a:r>
              <a:rPr lang="en-US" sz="2000" dirty="0"/>
              <a:t> kung san </a:t>
            </a:r>
            <a:r>
              <a:rPr lang="en-US" sz="2000" dirty="0" err="1"/>
              <a:t>nagtatrabaho</a:t>
            </a:r>
            <a:r>
              <a:rPr lang="en-US" sz="2000" dirty="0"/>
              <a:t> </a:t>
            </a:r>
            <a:r>
              <a:rPr lang="en-US" sz="2000" dirty="0" err="1"/>
              <a:t>ang</a:t>
            </a:r>
            <a:r>
              <a:rPr lang="en-US" sz="2000" dirty="0"/>
              <a:t> may-</a:t>
            </a:r>
            <a:r>
              <a:rPr lang="en-US" sz="2000" dirty="0" err="1"/>
              <a:t>ari</a:t>
            </a:r>
            <a:endParaRPr lang="en-US" sz="2000" dirty="0"/>
          </a:p>
          <a:p>
            <a:pPr lvl="4"/>
            <a:r>
              <a:rPr lang="en-US" sz="2000" dirty="0" err="1"/>
              <a:t>Bangko</a:t>
            </a:r>
            <a:endParaRPr lang="en-US" sz="20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288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8705"/>
            <a:ext cx="10820400" cy="51206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400" dirty="0"/>
              <a:t>4. </a:t>
            </a:r>
            <a:r>
              <a:rPr lang="en-US" sz="4400" b="1" dirty="0" err="1"/>
              <a:t>Paghahanda</a:t>
            </a:r>
            <a:r>
              <a:rPr lang="en-US" sz="4400" b="1" dirty="0"/>
              <a:t> ng </a:t>
            </a:r>
            <a:r>
              <a:rPr lang="en-US" sz="4400" b="1" dirty="0" err="1"/>
              <a:t>Pinansiyal</a:t>
            </a:r>
            <a:r>
              <a:rPr lang="en-US" sz="4400" b="1" dirty="0"/>
              <a:t> </a:t>
            </a:r>
            <a:r>
              <a:rPr lang="en-US" sz="4400" b="1" dirty="0" err="1"/>
              <a:t>na</a:t>
            </a:r>
            <a:r>
              <a:rPr lang="en-US" sz="4400" b="1" dirty="0"/>
              <a:t> </a:t>
            </a:r>
            <a:r>
              <a:rPr lang="en-US" sz="4400" b="1" dirty="0" err="1"/>
              <a:t>Ulat</a:t>
            </a:r>
            <a:endParaRPr lang="en-US" sz="44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4000" dirty="0"/>
              <a:t> </a:t>
            </a:r>
            <a:r>
              <a:rPr lang="en-US" sz="4000" dirty="0" err="1"/>
              <a:t>ito</a:t>
            </a:r>
            <a:r>
              <a:rPr lang="en-US" sz="4000" dirty="0"/>
              <a:t> ay </a:t>
            </a:r>
            <a:r>
              <a:rPr lang="en-US" sz="4000" dirty="0" err="1"/>
              <a:t>nagpapakita</a:t>
            </a:r>
            <a:r>
              <a:rPr lang="en-US" sz="4000" dirty="0"/>
              <a:t> ng </a:t>
            </a:r>
            <a:r>
              <a:rPr lang="en-US" sz="4000" dirty="0" err="1"/>
              <a:t>tantiya</a:t>
            </a:r>
            <a:r>
              <a:rPr lang="en-US" sz="4000" dirty="0"/>
              <a:t> kung </a:t>
            </a:r>
            <a:r>
              <a:rPr lang="en-US" sz="4000" dirty="0" err="1"/>
              <a:t>gaano</a:t>
            </a:r>
            <a:r>
              <a:rPr lang="en-US" sz="4000" dirty="0"/>
              <a:t> </a:t>
            </a:r>
            <a:r>
              <a:rPr lang="en-US" sz="4000" dirty="0" err="1"/>
              <a:t>ang</a:t>
            </a:r>
            <a:r>
              <a:rPr lang="en-US" sz="4000" dirty="0"/>
              <a:t> </a:t>
            </a:r>
            <a:r>
              <a:rPr lang="en-US" sz="4000" dirty="0" err="1"/>
              <a:t>kikitain</a:t>
            </a:r>
            <a:r>
              <a:rPr lang="en-US" sz="4000" dirty="0"/>
              <a:t> </a:t>
            </a:r>
            <a:r>
              <a:rPr lang="en-US" sz="4000" dirty="0" err="1"/>
              <a:t>sa</a:t>
            </a:r>
            <a:r>
              <a:rPr lang="en-US" sz="4000" dirty="0"/>
              <a:t> </a:t>
            </a:r>
            <a:r>
              <a:rPr lang="en-US" sz="4000" dirty="0" err="1"/>
              <a:t>hinaharap</a:t>
            </a:r>
            <a:r>
              <a:rPr lang="en-US" sz="4000" dirty="0"/>
              <a:t>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3800" b="1" i="1" dirty="0" err="1"/>
              <a:t>Kabuuang</a:t>
            </a:r>
            <a:r>
              <a:rPr lang="en-US" sz="3800" b="1" i="1" dirty="0"/>
              <a:t> </a:t>
            </a:r>
            <a:r>
              <a:rPr lang="en-US" sz="3800" b="1" i="1" dirty="0" err="1"/>
              <a:t>benta</a:t>
            </a:r>
            <a:r>
              <a:rPr lang="en-US" sz="3800" b="1" i="1" dirty="0"/>
              <a:t> ( Gross Sales)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4200" dirty="0"/>
              <a:t>  </a:t>
            </a:r>
            <a:r>
              <a:rPr lang="en-US" sz="3800" dirty="0" err="1"/>
              <a:t>tumutukoy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kabuuang</a:t>
            </a:r>
            <a:r>
              <a:rPr lang="en-US" sz="3800" dirty="0"/>
              <a:t> </a:t>
            </a:r>
            <a:r>
              <a:rPr lang="en-US" sz="3800" dirty="0" err="1"/>
              <a:t>halaga</a:t>
            </a:r>
            <a:r>
              <a:rPr lang="en-US" sz="3800" dirty="0"/>
              <a:t> ng </a:t>
            </a:r>
            <a:r>
              <a:rPr lang="en-US" sz="3800" dirty="0" err="1"/>
              <a:t>mga</a:t>
            </a:r>
            <a:r>
              <a:rPr lang="en-US" sz="3800" dirty="0"/>
              <a:t> </a:t>
            </a:r>
            <a:r>
              <a:rPr lang="en-US" sz="3800" dirty="0" err="1"/>
              <a:t>bagay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iyong</a:t>
            </a:r>
            <a:r>
              <a:rPr lang="en-US" sz="3800" dirty="0"/>
              <a:t> </a:t>
            </a:r>
            <a:r>
              <a:rPr lang="en-US" sz="3800" dirty="0" err="1"/>
              <a:t>ipinagbili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loob</a:t>
            </a:r>
            <a:r>
              <a:rPr lang="en-US" sz="3800" dirty="0"/>
              <a:t> ng </a:t>
            </a:r>
            <a:r>
              <a:rPr lang="en-US" sz="3800" dirty="0" err="1"/>
              <a:t>ibinigay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panahon</a:t>
            </a:r>
            <a:r>
              <a:rPr lang="en-US" sz="3800" dirty="0"/>
              <a:t> </a:t>
            </a:r>
            <a:r>
              <a:rPr lang="en-US" sz="3800" dirty="0" err="1"/>
              <a:t>kabilang</a:t>
            </a:r>
            <a:r>
              <a:rPr lang="en-US" sz="3800" dirty="0"/>
              <a:t> </a:t>
            </a:r>
            <a:r>
              <a:rPr lang="en-US" sz="3800" dirty="0" err="1"/>
              <a:t>ang</a:t>
            </a:r>
            <a:r>
              <a:rPr lang="en-US" sz="3800" dirty="0"/>
              <a:t> </a:t>
            </a:r>
            <a:r>
              <a:rPr lang="en-US" sz="3800" dirty="0" err="1"/>
              <a:t>dapat</a:t>
            </a:r>
            <a:r>
              <a:rPr lang="en-US" sz="3800" dirty="0"/>
              <a:t> </a:t>
            </a:r>
            <a:r>
              <a:rPr lang="en-US" sz="3800" dirty="0" err="1"/>
              <a:t>bayaran</a:t>
            </a:r>
            <a:r>
              <a:rPr lang="en-US" sz="3800" dirty="0"/>
              <a:t> ng </a:t>
            </a:r>
            <a:r>
              <a:rPr lang="en-US" sz="3800" dirty="0" err="1"/>
              <a:t>iyong</a:t>
            </a:r>
            <a:r>
              <a:rPr lang="en-US" sz="3800" dirty="0"/>
              <a:t> suki ( </a:t>
            </a:r>
            <a:r>
              <a:rPr lang="en-US" sz="3800" dirty="0" err="1"/>
              <a:t>pautang</a:t>
            </a:r>
            <a:r>
              <a:rPr lang="en-US" sz="3800" dirty="0"/>
              <a:t> )</a:t>
            </a:r>
          </a:p>
          <a:p>
            <a:pPr marL="914400" lvl="2" indent="0">
              <a:buNone/>
            </a:pPr>
            <a:endParaRPr lang="en-US" sz="3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3800" b="1" i="1" dirty="0"/>
              <a:t> </a:t>
            </a:r>
            <a:r>
              <a:rPr lang="en-US" sz="3800" b="1" i="1" dirty="0" err="1"/>
              <a:t>Mga</a:t>
            </a:r>
            <a:r>
              <a:rPr lang="en-US" sz="3800" b="1" i="1" dirty="0"/>
              <a:t> </a:t>
            </a:r>
            <a:r>
              <a:rPr lang="en-US" sz="3800" b="1" i="1" dirty="0" err="1"/>
              <a:t>Gasto</a:t>
            </a:r>
            <a:r>
              <a:rPr lang="en-US" sz="3800" b="1" i="1" dirty="0"/>
              <a:t> (Expenses)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4200" dirty="0"/>
              <a:t> </a:t>
            </a:r>
            <a:r>
              <a:rPr lang="en-US" sz="3800" dirty="0" err="1"/>
              <a:t>tumutukoy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halaga</a:t>
            </a:r>
            <a:r>
              <a:rPr lang="en-US" sz="3800" dirty="0"/>
              <a:t> ng </a:t>
            </a:r>
            <a:r>
              <a:rPr lang="en-US" sz="3800" dirty="0" err="1"/>
              <a:t>pera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igugugol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bawat</a:t>
            </a:r>
            <a:r>
              <a:rPr lang="en-US" sz="3800" dirty="0"/>
              <a:t> </a:t>
            </a:r>
            <a:r>
              <a:rPr lang="en-US" sz="3800" dirty="0" err="1"/>
              <a:t>buwan</a:t>
            </a:r>
            <a:r>
              <a:rPr lang="en-US" sz="3800" dirty="0"/>
              <a:t> </a:t>
            </a:r>
            <a:r>
              <a:rPr lang="en-US" sz="3800" dirty="0" err="1"/>
              <a:t>upang</a:t>
            </a:r>
            <a:r>
              <a:rPr lang="en-US" sz="3800" dirty="0"/>
              <a:t> </a:t>
            </a:r>
            <a:r>
              <a:rPr lang="en-US" sz="3800" dirty="0" err="1"/>
              <a:t>patuloy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tumakbo</a:t>
            </a:r>
            <a:r>
              <a:rPr lang="en-US" sz="3800" dirty="0"/>
              <a:t> </a:t>
            </a:r>
            <a:r>
              <a:rPr lang="en-US" sz="3800" dirty="0" err="1"/>
              <a:t>ang</a:t>
            </a:r>
            <a:r>
              <a:rPr lang="en-US" sz="3800" dirty="0"/>
              <a:t> </a:t>
            </a:r>
            <a:r>
              <a:rPr lang="en-US" sz="3800" dirty="0" err="1"/>
              <a:t>iyong</a:t>
            </a:r>
            <a:r>
              <a:rPr lang="en-US" sz="3800" dirty="0"/>
              <a:t> </a:t>
            </a:r>
            <a:r>
              <a:rPr lang="en-US" sz="3800" dirty="0" err="1"/>
              <a:t>negosyo</a:t>
            </a:r>
            <a:r>
              <a:rPr lang="en-US" sz="3800" dirty="0"/>
              <a:t>. </a:t>
            </a:r>
            <a:r>
              <a:rPr lang="en-US" sz="3800" dirty="0" err="1"/>
              <a:t>Kabilang</a:t>
            </a:r>
            <a:r>
              <a:rPr lang="en-US" sz="3800" dirty="0"/>
              <a:t> ditto </a:t>
            </a:r>
            <a:r>
              <a:rPr lang="en-US" sz="3800" dirty="0" err="1"/>
              <a:t>ang</a:t>
            </a:r>
            <a:r>
              <a:rPr lang="en-US" sz="3800" dirty="0"/>
              <a:t> </a:t>
            </a:r>
            <a:r>
              <a:rPr lang="en-US" sz="3800" dirty="0" err="1"/>
              <a:t>halaga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iyong</a:t>
            </a:r>
            <a:r>
              <a:rPr lang="en-US" sz="3800" dirty="0"/>
              <a:t> </a:t>
            </a:r>
            <a:r>
              <a:rPr lang="en-US" sz="3800" dirty="0" err="1"/>
              <a:t>binayaran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kuryente</a:t>
            </a:r>
            <a:r>
              <a:rPr lang="en-US" sz="3800" dirty="0"/>
              <a:t>, </a:t>
            </a:r>
            <a:r>
              <a:rPr lang="en-US" sz="3800" dirty="0" err="1"/>
              <a:t>tubig</a:t>
            </a:r>
            <a:r>
              <a:rPr lang="en-US" sz="3800" dirty="0"/>
              <a:t> at </a:t>
            </a:r>
            <a:r>
              <a:rPr lang="en-US" sz="3800" dirty="0" err="1"/>
              <a:t>iba</a:t>
            </a:r>
            <a:r>
              <a:rPr lang="en-US" sz="3800" dirty="0"/>
              <a:t> pa.</a:t>
            </a:r>
          </a:p>
          <a:p>
            <a:pPr marL="914400" lvl="2" indent="0">
              <a:buNone/>
            </a:pPr>
            <a:endParaRPr lang="en-US" sz="3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3800" b="1" i="1" dirty="0" err="1"/>
              <a:t>Kabuuang</a:t>
            </a:r>
            <a:r>
              <a:rPr lang="en-US" sz="3800" b="1" i="1" dirty="0"/>
              <a:t> Kita ( Net Income)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800" dirty="0"/>
              <a:t> </a:t>
            </a:r>
            <a:r>
              <a:rPr lang="en-US" sz="3800" dirty="0" err="1"/>
              <a:t>tumutukoy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halaga</a:t>
            </a:r>
            <a:r>
              <a:rPr lang="en-US" sz="3800" dirty="0"/>
              <a:t> ng </a:t>
            </a:r>
            <a:r>
              <a:rPr lang="en-US" sz="3800" dirty="0" err="1"/>
              <a:t>pera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aktwal</a:t>
            </a:r>
            <a:r>
              <a:rPr lang="en-US" sz="3800" dirty="0"/>
              <a:t> </a:t>
            </a:r>
            <a:r>
              <a:rPr lang="en-US" sz="3800" dirty="0" err="1"/>
              <a:t>na</a:t>
            </a:r>
            <a:r>
              <a:rPr lang="en-US" sz="3800" dirty="0"/>
              <a:t> </a:t>
            </a:r>
            <a:r>
              <a:rPr lang="en-US" sz="3800" dirty="0" err="1"/>
              <a:t>kinita</a:t>
            </a:r>
            <a:r>
              <a:rPr lang="en-US" sz="3800" dirty="0"/>
              <a:t>. Ito ay </a:t>
            </a:r>
            <a:r>
              <a:rPr lang="en-US" sz="3800" dirty="0" err="1"/>
              <a:t>ang</a:t>
            </a:r>
            <a:r>
              <a:rPr lang="en-US" sz="3800" dirty="0"/>
              <a:t> </a:t>
            </a:r>
            <a:r>
              <a:rPr lang="en-US" sz="3800" dirty="0" err="1"/>
              <a:t>kabawasan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 </a:t>
            </a:r>
            <a:r>
              <a:rPr lang="en-US" sz="3800" dirty="0" err="1"/>
              <a:t>lahay</a:t>
            </a:r>
            <a:r>
              <a:rPr lang="en-US" sz="3800" dirty="0"/>
              <a:t> ng </a:t>
            </a:r>
            <a:r>
              <a:rPr lang="en-US" sz="3800" dirty="0" err="1"/>
              <a:t>gastos</a:t>
            </a:r>
            <a:r>
              <a:rPr lang="en-US" sz="3800" dirty="0"/>
              <a:t> </a:t>
            </a:r>
            <a:r>
              <a:rPr lang="en-US" sz="3800" dirty="0" err="1"/>
              <a:t>mula</a:t>
            </a:r>
            <a:r>
              <a:rPr lang="en-US" sz="3800" dirty="0"/>
              <a:t> </a:t>
            </a:r>
            <a:r>
              <a:rPr lang="en-US" sz="3800" dirty="0" err="1"/>
              <a:t>sa</a:t>
            </a:r>
            <a:r>
              <a:rPr lang="en-US" sz="3800" dirty="0"/>
              <a:t> </a:t>
            </a:r>
            <a:r>
              <a:rPr lang="en-US" sz="3800" dirty="0" err="1"/>
              <a:t>kabuuang</a:t>
            </a:r>
            <a:r>
              <a:rPr lang="en-US" sz="3800" dirty="0"/>
              <a:t> </a:t>
            </a:r>
            <a:r>
              <a:rPr lang="en-US" sz="3800" dirty="0" err="1"/>
              <a:t>kita</a:t>
            </a:r>
            <a:r>
              <a:rPr lang="en-US" sz="3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82" y="1385454"/>
            <a:ext cx="11623964" cy="547254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b="1" dirty="0"/>
              <a:t>D. </a:t>
            </a:r>
            <a:r>
              <a:rPr lang="en-US" sz="2800" b="1" dirty="0" err="1"/>
              <a:t>Kabuuang</a:t>
            </a:r>
            <a:r>
              <a:rPr lang="en-US" sz="2800" b="1" dirty="0"/>
              <a:t> </a:t>
            </a:r>
            <a:r>
              <a:rPr lang="en-US" sz="2800" b="1" dirty="0" err="1"/>
              <a:t>Halaga</a:t>
            </a:r>
            <a:r>
              <a:rPr lang="en-US" sz="2800" b="1" dirty="0"/>
              <a:t> ng </a:t>
            </a:r>
            <a:r>
              <a:rPr lang="en-US" sz="2800" b="1" dirty="0" err="1"/>
              <a:t>Pag-aari</a:t>
            </a:r>
            <a:r>
              <a:rPr lang="en-US" sz="2800" b="1" dirty="0"/>
              <a:t> ( Total </a:t>
            </a:r>
            <a:r>
              <a:rPr lang="en-US" sz="2800" b="1" dirty="0" err="1"/>
              <a:t>Assests</a:t>
            </a:r>
            <a:r>
              <a:rPr lang="en-US" sz="2800" b="1" dirty="0"/>
              <a:t>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kabuuang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lahat</a:t>
            </a:r>
            <a:r>
              <a:rPr lang="en-US" sz="2400" dirty="0"/>
              <a:t> ng </a:t>
            </a:r>
            <a:r>
              <a:rPr lang="en-US" sz="2400" dirty="0" err="1"/>
              <a:t>pagmamay-ari</a:t>
            </a:r>
            <a:r>
              <a:rPr lang="en-US" sz="2400" dirty="0"/>
              <a:t> at </a:t>
            </a:r>
            <a:r>
              <a:rPr lang="en-US" sz="2400" dirty="0" err="1"/>
              <a:t>pera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may </a:t>
            </a:r>
            <a:r>
              <a:rPr lang="en-US" sz="2400" dirty="0" err="1"/>
              <a:t>kaugnayan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negosyong</a:t>
            </a:r>
            <a:r>
              <a:rPr lang="en-US" sz="2400" dirty="0"/>
              <a:t> </a:t>
            </a:r>
            <a:r>
              <a:rPr lang="en-US" sz="2400" dirty="0" err="1"/>
              <a:t>itinayo</a:t>
            </a:r>
            <a:r>
              <a:rPr lang="en-US" sz="2400" dirty="0"/>
              <a:t>.</a:t>
            </a:r>
          </a:p>
          <a:p>
            <a:pPr marL="457200" lvl="1" indent="0">
              <a:buNone/>
            </a:pPr>
            <a:r>
              <a:rPr lang="en-US" sz="2800" b="1" dirty="0"/>
              <a:t>E. </a:t>
            </a:r>
            <a:r>
              <a:rPr lang="en-US" sz="2800" b="1" dirty="0" err="1"/>
              <a:t>Halagang</a:t>
            </a:r>
            <a:r>
              <a:rPr lang="en-US" sz="2800" b="1" dirty="0"/>
              <a:t> </a:t>
            </a:r>
            <a:r>
              <a:rPr lang="en-US" sz="2800" b="1" dirty="0" err="1"/>
              <a:t>Dapat</a:t>
            </a:r>
            <a:r>
              <a:rPr lang="en-US" sz="2800" b="1" dirty="0"/>
              <a:t> </a:t>
            </a:r>
            <a:r>
              <a:rPr lang="en-US" sz="2800" b="1" dirty="0" err="1"/>
              <a:t>Bayaran</a:t>
            </a:r>
            <a:r>
              <a:rPr lang="en-US" sz="2800" b="1" dirty="0"/>
              <a:t> ( Accounts 	</a:t>
            </a:r>
            <a:r>
              <a:rPr lang="en-US" sz="2800" b="1" dirty="0" err="1"/>
              <a:t>Recievable</a:t>
            </a:r>
            <a:r>
              <a:rPr lang="en-US" sz="2800" b="1" dirty="0"/>
              <a:t>).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pera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bayaran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ng </a:t>
            </a:r>
            <a:r>
              <a:rPr lang="en-US" sz="2400" dirty="0" err="1"/>
              <a:t>iyong</a:t>
            </a:r>
            <a:r>
              <a:rPr lang="en-US" sz="2400" dirty="0"/>
              <a:t> suki</a:t>
            </a:r>
          </a:p>
          <a:p>
            <a:pPr marL="457200" lvl="1" indent="0">
              <a:buNone/>
            </a:pPr>
            <a:r>
              <a:rPr lang="en-US" sz="2800" b="1" dirty="0"/>
              <a:t>F. </a:t>
            </a:r>
            <a:r>
              <a:rPr lang="en-US" sz="2800" b="1" dirty="0" err="1"/>
              <a:t>Kabuuang</a:t>
            </a:r>
            <a:r>
              <a:rPr lang="en-US" sz="2800" b="1" dirty="0"/>
              <a:t> </a:t>
            </a:r>
            <a:r>
              <a:rPr lang="en-US" sz="2800" b="1" dirty="0" err="1"/>
              <a:t>Halaga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dapat</a:t>
            </a:r>
            <a:r>
              <a:rPr lang="en-US" sz="2800" b="1" dirty="0"/>
              <a:t> </a:t>
            </a:r>
            <a:r>
              <a:rPr lang="en-US" sz="2800" b="1" dirty="0" err="1"/>
              <a:t>bayaran</a:t>
            </a:r>
            <a:r>
              <a:rPr lang="en-US" sz="2800" b="1" dirty="0"/>
              <a:t> ( Total 	Liabilities 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bayaran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ibang</a:t>
            </a:r>
            <a:r>
              <a:rPr lang="en-US" sz="2400" dirty="0"/>
              <a:t> </a:t>
            </a:r>
            <a:r>
              <a:rPr lang="en-US" sz="2400" dirty="0" err="1"/>
              <a:t>tao</a:t>
            </a:r>
            <a:r>
              <a:rPr lang="en-US" sz="2400" dirty="0"/>
              <a:t>. Ito ay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lahat</a:t>
            </a:r>
            <a:r>
              <a:rPr lang="en-US" sz="2400" dirty="0"/>
              <a:t> ng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hiniram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ibang</a:t>
            </a:r>
            <a:r>
              <a:rPr lang="en-US" sz="2400" dirty="0"/>
              <a:t> </a:t>
            </a:r>
            <a:r>
              <a:rPr lang="en-US" sz="2400" dirty="0" err="1"/>
              <a:t>tao</a:t>
            </a:r>
            <a:r>
              <a:rPr lang="en-US" sz="2400" dirty="0"/>
              <a:t> </a:t>
            </a:r>
            <a:r>
              <a:rPr lang="en-US" sz="2400" dirty="0" err="1"/>
              <a:t>kabilang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kagamitan</a:t>
            </a:r>
            <a:r>
              <a:rPr lang="en-US" sz="2400" dirty="0"/>
              <a:t> at </a:t>
            </a:r>
            <a:r>
              <a:rPr lang="en-US" sz="2400" dirty="0" err="1"/>
              <a:t>pera</a:t>
            </a:r>
            <a:r>
              <a:rPr lang="en-US" sz="2400" dirty="0"/>
              <a:t> kung </a:t>
            </a:r>
            <a:r>
              <a:rPr lang="en-US" sz="2400" dirty="0" err="1"/>
              <a:t>mayroon</a:t>
            </a:r>
            <a:r>
              <a:rPr lang="en-US" sz="2400" dirty="0"/>
              <a:t>.</a:t>
            </a:r>
          </a:p>
          <a:p>
            <a:pPr marL="457200" lvl="1" indent="0">
              <a:buNone/>
            </a:pPr>
            <a:r>
              <a:rPr lang="en-US" sz="2800" b="1" dirty="0"/>
              <a:t>G. Owner’s Equity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600" dirty="0"/>
              <a:t> </a:t>
            </a:r>
            <a:r>
              <a:rPr lang="en-US" sz="2400" dirty="0" err="1"/>
              <a:t>Tumutukoy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halaga</a:t>
            </a:r>
            <a:r>
              <a:rPr lang="en-US" sz="2400" dirty="0"/>
              <a:t> ng </a:t>
            </a:r>
            <a:r>
              <a:rPr lang="en-US" sz="2400" dirty="0" err="1"/>
              <a:t>pera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inilaan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buong</a:t>
            </a:r>
            <a:r>
              <a:rPr lang="en-US" sz="2400" dirty="0"/>
              <a:t> </a:t>
            </a:r>
            <a:r>
              <a:rPr lang="en-US" sz="2400" dirty="0" err="1"/>
              <a:t>haba</a:t>
            </a:r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5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5</a:t>
            </a:r>
            <a:r>
              <a:rPr lang="en-US" sz="2800" b="1" dirty="0"/>
              <a:t>. </a:t>
            </a:r>
            <a:r>
              <a:rPr lang="en-US" sz="2800" b="1" dirty="0" err="1"/>
              <a:t>Pinansiyal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</a:t>
            </a:r>
            <a:r>
              <a:rPr lang="en-US" sz="2800" b="1" dirty="0" err="1"/>
              <a:t>Pagsusuri</a:t>
            </a:r>
            <a:endParaRPr lang="en-US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400" dirty="0"/>
              <a:t>it ay </a:t>
            </a:r>
            <a:r>
              <a:rPr lang="en-US" sz="2400" dirty="0" err="1"/>
              <a:t>nagsasaad</a:t>
            </a:r>
            <a:r>
              <a:rPr lang="en-US" sz="2400" dirty="0"/>
              <a:t> ng kung </a:t>
            </a:r>
            <a:r>
              <a:rPr lang="en-US" sz="2400" dirty="0" err="1"/>
              <a:t>ano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inaasahan</a:t>
            </a:r>
            <a:r>
              <a:rPr lang="en-US" sz="2400" dirty="0"/>
              <a:t> </a:t>
            </a:r>
            <a:r>
              <a:rPr lang="en-US" sz="2400" dirty="0" err="1"/>
              <a:t>mo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iyong</a:t>
            </a:r>
            <a:r>
              <a:rPr lang="en-US" sz="2400" dirty="0"/>
              <a:t> </a:t>
            </a:r>
            <a:r>
              <a:rPr lang="en-US" sz="2400" dirty="0" err="1"/>
              <a:t>negosyo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hinaharap</a:t>
            </a:r>
            <a:r>
              <a:rPr lang="en-US" sz="2400" dirty="0"/>
              <a:t>,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Ito ay </a:t>
            </a:r>
            <a:r>
              <a:rPr lang="en-US" sz="2400" dirty="0" err="1"/>
              <a:t>maaaring</a:t>
            </a:r>
            <a:r>
              <a:rPr lang="en-US" sz="2400" dirty="0"/>
              <a:t> </a:t>
            </a:r>
            <a:r>
              <a:rPr lang="en-US" sz="2400" dirty="0" err="1"/>
              <a:t>naglalaman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tsart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maaring</a:t>
            </a:r>
            <a:r>
              <a:rPr lang="en-US" sz="2400" dirty="0"/>
              <a:t> </a:t>
            </a:r>
            <a:r>
              <a:rPr lang="en-US" sz="2400" dirty="0" err="1"/>
              <a:t>matukoy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paglago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 para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bawat</a:t>
            </a:r>
            <a:r>
              <a:rPr lang="en-US" sz="2400" dirty="0"/>
              <a:t> </a:t>
            </a:r>
            <a:r>
              <a:rPr lang="en-US" sz="2400" dirty="0" err="1"/>
              <a:t>taon</a:t>
            </a:r>
            <a:r>
              <a:rPr lang="en-US" sz="2400" dirty="0"/>
              <a:t> ng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/>
              <a:t>pagkabuhay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589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Image result for Thank you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5691" y="0"/>
            <a:ext cx="12697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1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940</TotalTime>
  <Words>1567</Words>
  <Application>Microsoft Office PowerPoint</Application>
  <PresentationFormat>Widescreen</PresentationFormat>
  <Paragraphs>171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Century Gothic</vt:lpstr>
      <vt:lpstr>Eras Bold ITC</vt:lpstr>
      <vt:lpstr>Magneto</vt:lpstr>
      <vt:lpstr>Wingdings</vt:lpstr>
      <vt:lpstr>Vapor Trail</vt:lpstr>
      <vt:lpstr>PowerPoint Presentation</vt:lpstr>
      <vt:lpstr>Feasibility study</vt:lpstr>
      <vt:lpstr>PowerPoint Presentation</vt:lpstr>
      <vt:lpstr>PowerPoint Presentation</vt:lpstr>
      <vt:lpstr>Dapat Isaalang-alang Sa  Pagtatayo Ng Negosyo</vt:lpstr>
      <vt:lpstr>3 Bahagi Ng Feasibility Study</vt:lpstr>
      <vt:lpstr>Bahagi Ng Plano Ng Pagmamarkado</vt:lpstr>
      <vt:lpstr>PowerPoint Presentation</vt:lpstr>
      <vt:lpstr>PowerPoint Presentation</vt:lpstr>
      <vt:lpstr>Bahagi ng Plano ng Produksiyon</vt:lpstr>
      <vt:lpstr>PowerPoint Presentation</vt:lpstr>
      <vt:lpstr>PowerPoint Presentation</vt:lpstr>
      <vt:lpstr>Hakbang sa paggawa ng Graham Balls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Hakbang sa paggawa ng Choco-Pop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Bahagi Ng Planng Pinansiyal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DepED</dc:creator>
  <cp:lastModifiedBy>DepEd</cp:lastModifiedBy>
  <cp:revision>44</cp:revision>
  <dcterms:created xsi:type="dcterms:W3CDTF">2017-01-13T06:02:24Z</dcterms:created>
  <dcterms:modified xsi:type="dcterms:W3CDTF">2020-02-13T00:43:08Z</dcterms:modified>
</cp:coreProperties>
</file>