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sldIdLst>
    <p:sldId id="256" r:id="rId2"/>
    <p:sldId id="257" r:id="rId3"/>
    <p:sldId id="263" r:id="rId4"/>
    <p:sldId id="275" r:id="rId5"/>
    <p:sldId id="276" r:id="rId6"/>
    <p:sldId id="274" r:id="rId7"/>
    <p:sldId id="264" r:id="rId8"/>
    <p:sldId id="265" r:id="rId9"/>
    <p:sldId id="269" r:id="rId10"/>
    <p:sldId id="270" r:id="rId11"/>
    <p:sldId id="266" r:id="rId12"/>
    <p:sldId id="267" r:id="rId13"/>
    <p:sldId id="268" r:id="rId14"/>
    <p:sldId id="258" r:id="rId15"/>
    <p:sldId id="271" r:id="rId16"/>
    <p:sldId id="273" r:id="rId17"/>
    <p:sldId id="272" r:id="rId18"/>
    <p:sldId id="259" r:id="rId19"/>
    <p:sldId id="260" r:id="rId20"/>
    <p:sldId id="262" r:id="rId21"/>
    <p:sldId id="26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111" d="100"/>
          <a:sy n="111" d="100"/>
        </p:scale>
        <p:origin x="4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05537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8493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243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03905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6743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9918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01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891822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685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7220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5583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2511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78227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4569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523763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4317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4/9/2026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2879325"/>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2.%20Emotions%20and%20the%20Brain.mp4"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3.%20Sabunutan%20Ng%20Mag%20Kaklasmate.mp4"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1.%20&#10004;%20Are%20You%20a%20Positive%20or%20Negative%20Thinker.mp4"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4.%20Control%20your%20anger%20%20%20Emotional%20Well%20Being%20Series%20Kids%20Animation.mp4"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Managing Emotions and Impulses</a:t>
            </a:r>
            <a:endParaRPr lang="en-PH" dirty="0"/>
          </a:p>
        </p:txBody>
      </p:sp>
      <p:sp>
        <p:nvSpPr>
          <p:cNvPr id="3" name="Subtitle 2"/>
          <p:cNvSpPr>
            <a:spLocks noGrp="1"/>
          </p:cNvSpPr>
          <p:nvPr>
            <p:ph type="subTitle" idx="1"/>
          </p:nvPr>
        </p:nvSpPr>
        <p:spPr/>
        <p:txBody>
          <a:bodyPr/>
          <a:lstStyle/>
          <a:p>
            <a:endParaRPr lang="en-PH"/>
          </a:p>
        </p:txBody>
      </p:sp>
      <p:pic>
        <p:nvPicPr>
          <p:cNvPr id="1026" name="Picture 2" descr="http://previews.123rf.com/images/tashatuvango/tashatuvango1410/tashatuvango141000309/32935454-Managing-Emotions-on-Multicolor-Puzzle-on-White-Background--Stock-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027" y="0"/>
            <a:ext cx="103988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05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29056"/>
            <a:ext cx="8596668" cy="1320800"/>
          </a:xfrm>
        </p:spPr>
        <p:txBody>
          <a:bodyPr/>
          <a:lstStyle/>
          <a:p>
            <a:r>
              <a:rPr lang="en-US" b="1" dirty="0">
                <a:solidFill>
                  <a:schemeClr val="bg1">
                    <a:lumMod val="95000"/>
                    <a:lumOff val="5000"/>
                  </a:schemeClr>
                </a:solidFill>
                <a:hlinkClick r:id="rId3" action="ppaction://hlinkfile"/>
              </a:rPr>
              <a:t>Emotions</a:t>
            </a:r>
            <a:endParaRPr lang="en-PH" b="1" dirty="0">
              <a:solidFill>
                <a:schemeClr val="bg1">
                  <a:lumMod val="95000"/>
                  <a:lumOff val="5000"/>
                </a:schemeClr>
              </a:solidFill>
            </a:endParaRPr>
          </a:p>
        </p:txBody>
      </p:sp>
      <p:sp>
        <p:nvSpPr>
          <p:cNvPr id="5" name="Content Placeholder 4"/>
          <p:cNvSpPr>
            <a:spLocks noGrp="1"/>
          </p:cNvSpPr>
          <p:nvPr>
            <p:ph idx="1"/>
          </p:nvPr>
        </p:nvSpPr>
        <p:spPr>
          <a:xfrm>
            <a:off x="1752009" y="4626422"/>
            <a:ext cx="11093134" cy="3880773"/>
          </a:xfrm>
        </p:spPr>
        <p:txBody>
          <a:bodyPr/>
          <a:lstStyle/>
          <a:p>
            <a:r>
              <a:rPr lang="en-US" sz="3200" dirty="0">
                <a:solidFill>
                  <a:schemeClr val="bg1"/>
                </a:solidFill>
              </a:rPr>
              <a:t>Energy in Motion.</a:t>
            </a:r>
            <a:endParaRPr lang="en-PH" sz="3200" dirty="0">
              <a:solidFill>
                <a:schemeClr val="bg1"/>
              </a:solidFill>
            </a:endParaRPr>
          </a:p>
          <a:p>
            <a:r>
              <a:rPr lang="en-PH" sz="3200" dirty="0">
                <a:solidFill>
                  <a:schemeClr val="bg1"/>
                </a:solidFill>
              </a:rPr>
              <a:t>are a vital part of our everyday lives. </a:t>
            </a:r>
          </a:p>
          <a:p>
            <a:r>
              <a:rPr lang="en-PH" sz="3200" dirty="0">
                <a:solidFill>
                  <a:schemeClr val="bg1"/>
                </a:solidFill>
              </a:rPr>
              <a:t>a natural instinctive state of mind deriving from one's circumstances, mood, or relationships with others.</a:t>
            </a:r>
          </a:p>
          <a:p>
            <a:endParaRPr lang="en-PH" dirty="0">
              <a:solidFill>
                <a:schemeClr val="bg1"/>
              </a:solidFill>
            </a:endParaRPr>
          </a:p>
        </p:txBody>
      </p:sp>
    </p:spTree>
    <p:extLst>
      <p:ext uri="{BB962C8B-B14F-4D97-AF65-F5344CB8AC3E}">
        <p14:creationId xmlns:p14="http://schemas.microsoft.com/office/powerpoint/2010/main" val="22976490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circle(in)">
                                      <p:cBhvr>
                                        <p:cTn id="14" dur="2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heel(1)">
                                      <p:cBhvr>
                                        <p:cTn id="25"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8596668" cy="1320800"/>
          </a:xfrm>
        </p:spPr>
        <p:txBody>
          <a:bodyPr/>
          <a:lstStyle/>
          <a:p>
            <a:r>
              <a:rPr lang="en-US" b="1" dirty="0"/>
              <a:t>Emotional Intelligence ( EQ)</a:t>
            </a:r>
            <a:endParaRPr lang="en-PH" b="1" dirty="0"/>
          </a:p>
        </p:txBody>
      </p:sp>
      <p:sp>
        <p:nvSpPr>
          <p:cNvPr id="3" name="Content Placeholder 2"/>
          <p:cNvSpPr>
            <a:spLocks noGrp="1"/>
          </p:cNvSpPr>
          <p:nvPr>
            <p:ph idx="1"/>
          </p:nvPr>
        </p:nvSpPr>
        <p:spPr/>
        <p:txBody>
          <a:bodyPr/>
          <a:lstStyle/>
          <a:p>
            <a:r>
              <a:rPr lang="en-US" dirty="0"/>
              <a:t> </a:t>
            </a:r>
            <a:endParaRPr lang="en-PH"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7022" t="27084"/>
          <a:stretch/>
        </p:blipFill>
        <p:spPr>
          <a:xfrm>
            <a:off x="0" y="1270000"/>
            <a:ext cx="11413787" cy="5577340"/>
          </a:xfrm>
          <a:prstGeom prst="rect">
            <a:avLst/>
          </a:prstGeom>
        </p:spPr>
      </p:pic>
    </p:spTree>
    <p:extLst>
      <p:ext uri="{BB962C8B-B14F-4D97-AF65-F5344CB8AC3E}">
        <p14:creationId xmlns:p14="http://schemas.microsoft.com/office/powerpoint/2010/main" val="157421914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PH" dirty="0"/>
          </a:p>
        </p:txBody>
      </p:sp>
      <p:pic>
        <p:nvPicPr>
          <p:cNvPr id="4" name="Picture 2" descr="http://recoveryhelpnow.com/wordpress/wp-content/uploads/2011/04/emoti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7908" y="0"/>
            <a:ext cx="6926094" cy="692609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liparts.co/cliparts/rin/K9X/rinK9X48T.gif">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37756"/>
            <a:ext cx="2347908" cy="1488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8497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pic>
        <p:nvPicPr>
          <p:cNvPr id="4098" name="Picture 2" descr="http://www.trans4mind.com/heart/emotional_intelligence.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9923" y="1"/>
            <a:ext cx="125519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167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6602" y="473413"/>
            <a:ext cx="8596668" cy="1320800"/>
          </a:xfrm>
        </p:spPr>
        <p:txBody>
          <a:bodyPr/>
          <a:lstStyle/>
          <a:p>
            <a:r>
              <a:rPr lang="en-US" dirty="0"/>
              <a:t>3 Structure of Emotions</a:t>
            </a:r>
            <a:endParaRPr lang="en-PH"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33813"/>
            <a:ext cx="12192000" cy="5672986"/>
          </a:xfrm>
        </p:spPr>
      </p:pic>
      <p:pic>
        <p:nvPicPr>
          <p:cNvPr id="1026" name="Picture 2" descr="https://thumbs.dreamstime.com/z/smiley-face-happy-unhappy-5202101.jpg">
            <a:hlinkClick r:id="rId3" action="ppaction://hlinkfile"/>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636"/>
          <a:stretch/>
        </p:blipFill>
        <p:spPr bwMode="auto">
          <a:xfrm>
            <a:off x="10965082" y="0"/>
            <a:ext cx="1226918" cy="120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00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45" y="1712139"/>
            <a:ext cx="8596668" cy="1320800"/>
          </a:xfrm>
        </p:spPr>
        <p:txBody>
          <a:bodyPr>
            <a:noAutofit/>
          </a:bodyPr>
          <a:lstStyle/>
          <a:p>
            <a:r>
              <a:rPr lang="en-PH" sz="4400" b="1" i="1" dirty="0"/>
              <a:t> Stop, Drop &amp; Process</a:t>
            </a:r>
            <a:br>
              <a:rPr lang="en-PH" sz="4400" b="1" dirty="0"/>
            </a:br>
            <a:endParaRPr lang="en-PH" sz="4400" dirty="0"/>
          </a:p>
        </p:txBody>
      </p:sp>
      <p:sp>
        <p:nvSpPr>
          <p:cNvPr id="5" name="Content Placeholder 4"/>
          <p:cNvSpPr>
            <a:spLocks noGrp="1"/>
          </p:cNvSpPr>
          <p:nvPr>
            <p:ph idx="1"/>
          </p:nvPr>
        </p:nvSpPr>
        <p:spPr>
          <a:xfrm>
            <a:off x="677334" y="2372539"/>
            <a:ext cx="10956947" cy="5029200"/>
          </a:xfrm>
        </p:spPr>
        <p:txBody>
          <a:bodyPr>
            <a:normAutofit/>
          </a:bodyPr>
          <a:lstStyle/>
          <a:p>
            <a:r>
              <a:rPr lang="en-PH" sz="2800" dirty="0"/>
              <a:t>You can develop a set of skills to help you better manage your emotions when the going gets rough. </a:t>
            </a:r>
          </a:p>
          <a:p>
            <a:r>
              <a:rPr lang="en-PH" sz="2800" dirty="0"/>
              <a:t>The next time you're feeling strong emotions and you feel "hijacked" by those emotions, no longer cool and collected try SDP.  It's especially important if you are concerned you might act in ways you'll later regret, or if you're not sure the best way to act in the situation. </a:t>
            </a:r>
          </a:p>
          <a:p>
            <a:r>
              <a:rPr lang="en-PH" sz="2800" dirty="0"/>
              <a:t>With repeated practice, SDP can become a healthy habit for dealing with emotionally challenging situations. </a:t>
            </a:r>
          </a:p>
        </p:txBody>
      </p:sp>
      <p:sp>
        <p:nvSpPr>
          <p:cNvPr id="6" name="Title 1"/>
          <p:cNvSpPr txBox="1">
            <a:spLocks/>
          </p:cNvSpPr>
          <p:nvPr/>
        </p:nvSpPr>
        <p:spPr>
          <a:xfrm>
            <a:off x="142945" y="391339"/>
            <a:ext cx="11304868" cy="13208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PH" sz="4400" b="1" i="1" dirty="0"/>
              <a:t>Techniques to Manage Your Emotions</a:t>
            </a:r>
            <a:br>
              <a:rPr lang="en-PH" sz="4400" b="1" dirty="0"/>
            </a:br>
            <a:endParaRPr lang="en-PH" sz="4400" dirty="0"/>
          </a:p>
        </p:txBody>
      </p:sp>
    </p:spTree>
    <p:extLst>
      <p:ext uri="{BB962C8B-B14F-4D97-AF65-F5344CB8AC3E}">
        <p14:creationId xmlns:p14="http://schemas.microsoft.com/office/powerpoint/2010/main" val="419133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68" y="1262742"/>
            <a:ext cx="10742938" cy="1320800"/>
          </a:xfrm>
        </p:spPr>
        <p:txBody>
          <a:bodyPr>
            <a:noAutofit/>
          </a:bodyPr>
          <a:lstStyle/>
          <a:p>
            <a:r>
              <a:rPr lang="en-PH" sz="4000" b="1" i="1" dirty="0"/>
              <a:t>1. STOP - Stop and think before you act!</a:t>
            </a:r>
            <a:br>
              <a:rPr lang="en-PH" sz="4000" b="1" dirty="0"/>
            </a:br>
            <a:endParaRPr lang="en-PH" sz="4000" dirty="0"/>
          </a:p>
        </p:txBody>
      </p:sp>
      <p:sp>
        <p:nvSpPr>
          <p:cNvPr id="3" name="Content Placeholder 2"/>
          <p:cNvSpPr>
            <a:spLocks noGrp="1"/>
          </p:cNvSpPr>
          <p:nvPr>
            <p:ph idx="1"/>
          </p:nvPr>
        </p:nvSpPr>
        <p:spPr/>
        <p:txBody>
          <a:bodyPr>
            <a:normAutofit/>
          </a:bodyPr>
          <a:lstStyle/>
          <a:p>
            <a:pPr algn="just"/>
            <a:r>
              <a:rPr lang="en-PH" sz="3600" dirty="0"/>
              <a:t>If you're in a situation where your emotions are building to a point where you may have trouble maintaining control - stop!</a:t>
            </a:r>
          </a:p>
        </p:txBody>
      </p:sp>
    </p:spTree>
    <p:extLst>
      <p:ext uri="{BB962C8B-B14F-4D97-AF65-F5344CB8AC3E}">
        <p14:creationId xmlns:p14="http://schemas.microsoft.com/office/powerpoint/2010/main" val="3061179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546265"/>
            <a:ext cx="10414219" cy="5495097"/>
          </a:xfrm>
        </p:spPr>
        <p:txBody>
          <a:bodyPr>
            <a:normAutofit lnSpcReduction="10000"/>
          </a:bodyPr>
          <a:lstStyle/>
          <a:p>
            <a:pPr algn="just"/>
            <a:r>
              <a:rPr lang="en-PH" sz="3600" dirty="0"/>
              <a:t>Sometimes when we're feeling a strong emotion we act automatically (for example lashing out and insulting our partner when we feel hurt by him), without truly thinking about the consequences or the best way to approach the situation.</a:t>
            </a:r>
          </a:p>
          <a:p>
            <a:pPr algn="just"/>
            <a:endParaRPr lang="en-PH" sz="3600" dirty="0"/>
          </a:p>
          <a:p>
            <a:pPr marL="0" indent="0" algn="just">
              <a:buNone/>
            </a:pPr>
            <a:r>
              <a:rPr lang="en-PH" sz="3600" dirty="0"/>
              <a:t> </a:t>
            </a:r>
          </a:p>
          <a:p>
            <a:pPr algn="just"/>
            <a:r>
              <a:rPr lang="en-PH" sz="3600" dirty="0"/>
              <a:t>Learn how to identify the signs that you may be getting to this place.</a:t>
            </a:r>
          </a:p>
        </p:txBody>
      </p:sp>
    </p:spTree>
    <p:extLst>
      <p:ext uri="{BB962C8B-B14F-4D97-AF65-F5344CB8AC3E}">
        <p14:creationId xmlns:p14="http://schemas.microsoft.com/office/powerpoint/2010/main" val="1870094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43" y="1286493"/>
            <a:ext cx="10758604" cy="1320800"/>
          </a:xfrm>
        </p:spPr>
        <p:txBody>
          <a:bodyPr/>
          <a:lstStyle/>
          <a:p>
            <a:r>
              <a:rPr lang="en-PH" b="1" dirty="0"/>
              <a:t>2. DROP - Reduce the intensity of your emotions.</a:t>
            </a:r>
          </a:p>
        </p:txBody>
      </p:sp>
      <p:sp>
        <p:nvSpPr>
          <p:cNvPr id="3" name="Content Placeholder 2"/>
          <p:cNvSpPr>
            <a:spLocks noGrp="1"/>
          </p:cNvSpPr>
          <p:nvPr>
            <p:ph idx="1"/>
          </p:nvPr>
        </p:nvSpPr>
        <p:spPr>
          <a:xfrm>
            <a:off x="677334" y="2160589"/>
            <a:ext cx="10889232" cy="4537094"/>
          </a:xfrm>
        </p:spPr>
        <p:txBody>
          <a:bodyPr>
            <a:noAutofit/>
          </a:bodyPr>
          <a:lstStyle/>
          <a:p>
            <a:pPr algn="just"/>
            <a:r>
              <a:rPr lang="en-PH" sz="3200" dirty="0"/>
              <a:t>When we're feeling extremely strong emotions, it becomes very difficult for us to think clearly and rationally. Our bodies are in a "fight or flight" mode at that point (fight our way through the situation or run away), and neither of these options are very good in most relationship situations. Before you can begin to think through the situation rationally you're going to need to calm down. </a:t>
            </a:r>
          </a:p>
        </p:txBody>
      </p:sp>
    </p:spTree>
    <p:extLst>
      <p:ext uri="{BB962C8B-B14F-4D97-AF65-F5344CB8AC3E}">
        <p14:creationId xmlns:p14="http://schemas.microsoft.com/office/powerpoint/2010/main" val="263418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515567"/>
            <a:ext cx="10840215" cy="5525796"/>
          </a:xfrm>
        </p:spPr>
        <p:txBody>
          <a:bodyPr>
            <a:normAutofit fontScale="92500"/>
          </a:bodyPr>
          <a:lstStyle/>
          <a:p>
            <a:pPr marL="0" indent="0">
              <a:buNone/>
            </a:pPr>
            <a:r>
              <a:rPr lang="en-PH" sz="3600" dirty="0"/>
              <a:t>1.Go outside - being outdoors decreases anxiety and increases mental clarity and focus.</a:t>
            </a:r>
          </a:p>
          <a:p>
            <a:pPr marL="0" indent="0">
              <a:buNone/>
            </a:pPr>
            <a:endParaRPr lang="en-PH" sz="3600" dirty="0"/>
          </a:p>
          <a:p>
            <a:pPr marL="0" indent="0">
              <a:buNone/>
            </a:pPr>
            <a:r>
              <a:rPr lang="en-PH" sz="3600" dirty="0"/>
              <a:t>2.Spend time with a pet - can significantly reduce the stress you're feeling.</a:t>
            </a:r>
          </a:p>
          <a:p>
            <a:pPr marL="0" indent="0">
              <a:buNone/>
            </a:pPr>
            <a:endParaRPr lang="en-PH" sz="3600" dirty="0"/>
          </a:p>
          <a:p>
            <a:pPr marL="0" indent="0">
              <a:buNone/>
            </a:pPr>
            <a:r>
              <a:rPr lang="en-PH" sz="3600" dirty="0"/>
              <a:t>3. Engage in a repetitive action like knitting, painting, or walking - any repetitive action can help you focus your attention calmly on the present.</a:t>
            </a:r>
          </a:p>
          <a:p>
            <a:endParaRPr lang="en-PH" sz="3600" dirty="0"/>
          </a:p>
        </p:txBody>
      </p:sp>
    </p:spTree>
    <p:extLst>
      <p:ext uri="{BB962C8B-B14F-4D97-AF65-F5344CB8AC3E}">
        <p14:creationId xmlns:p14="http://schemas.microsoft.com/office/powerpoint/2010/main" val="280134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2000" fill="hold"/>
                                        <p:tgtEl>
                                          <p:spTgt spid="3">
                                            <p:txEl>
                                              <p:pRg st="2" end="2"/>
                                            </p:txEl>
                                          </p:spTgt>
                                        </p:tgtEl>
                                        <p:attrNameLst>
                                          <p:attrName>style.color</p:attrName>
                                        </p:attrNameLst>
                                      </p:cBhvr>
                                      <p:to>
                                        <a:schemeClr val="accent2"/>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childTnLst>
                                    <p:animClr clrSpc="rgb" dir="cw">
                                      <p:cBhvr override="childStyle">
                                        <p:cTn id="14" dur="2000" fill="hold"/>
                                        <p:tgtEl>
                                          <p:spTgt spid="3">
                                            <p:txEl>
                                              <p:pRg st="4" end="4"/>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08563"/>
            <a:ext cx="10879126" cy="6196518"/>
          </a:xfrm>
        </p:spPr>
        <p:txBody>
          <a:bodyPr>
            <a:noAutofit/>
          </a:bodyPr>
          <a:lstStyle/>
          <a:p>
            <a:pPr marL="0" indent="0">
              <a:buNone/>
            </a:pPr>
            <a:r>
              <a:rPr lang="en-PH" sz="3200" dirty="0"/>
              <a:t>4. Think about something that triggers a positive feeling - that could be the memory of being on your </a:t>
            </a:r>
            <a:r>
              <a:rPr lang="en-PH" sz="3200" dirty="0" err="1"/>
              <a:t>favorite</a:t>
            </a:r>
            <a:r>
              <a:rPr lang="en-PH" sz="3200" dirty="0"/>
              <a:t> beach, your grandmother's homemade bread, or that sense of accomplishment you feel after you've run 3 miles.</a:t>
            </a:r>
          </a:p>
          <a:p>
            <a:pPr marL="0" indent="0">
              <a:buNone/>
            </a:pPr>
            <a:r>
              <a:rPr lang="en-PH" sz="3200" dirty="0"/>
              <a:t>5.Breathe deeply -  Concentrating on your abdomen, breathe in through your nose for a count of 5. Hold it briefly and then let the breathe out slowly and gently, focusing on the feeling of the air leaving your body. Repeat for 1-5 minutes.</a:t>
            </a:r>
          </a:p>
          <a:p>
            <a:endParaRPr lang="en-PH" sz="3200" dirty="0"/>
          </a:p>
        </p:txBody>
      </p:sp>
    </p:spTree>
    <p:extLst>
      <p:ext uri="{BB962C8B-B14F-4D97-AF65-F5344CB8AC3E}">
        <p14:creationId xmlns:p14="http://schemas.microsoft.com/office/powerpoint/2010/main" val="314352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0" end="0"/>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3">
                                            <p:txEl>
                                              <p:pRg st="1" end="1"/>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575" y="1274618"/>
            <a:ext cx="8596668" cy="1320800"/>
          </a:xfrm>
        </p:spPr>
        <p:txBody>
          <a:bodyPr/>
          <a:lstStyle/>
          <a:p>
            <a:r>
              <a:rPr lang="en-PH" b="1" i="1" dirty="0"/>
              <a:t>3. PROCESS - Think about it.</a:t>
            </a:r>
            <a:br>
              <a:rPr lang="en-PH" b="1" dirty="0"/>
            </a:br>
            <a:endParaRPr lang="en-PH" dirty="0"/>
          </a:p>
        </p:txBody>
      </p:sp>
      <p:sp>
        <p:nvSpPr>
          <p:cNvPr id="3" name="Content Placeholder 2"/>
          <p:cNvSpPr>
            <a:spLocks noGrp="1"/>
          </p:cNvSpPr>
          <p:nvPr>
            <p:ph idx="1"/>
          </p:nvPr>
        </p:nvSpPr>
        <p:spPr>
          <a:xfrm>
            <a:off x="677334" y="2160589"/>
            <a:ext cx="10616100" cy="3880773"/>
          </a:xfrm>
        </p:spPr>
        <p:txBody>
          <a:bodyPr>
            <a:normAutofit/>
          </a:bodyPr>
          <a:lstStyle/>
          <a:p>
            <a:r>
              <a:rPr lang="en-PH" sz="2400" dirty="0"/>
              <a:t>Identify the specific emotions you are feeling. To manage emotions effectively you first need to be able to accurately identify those feelings. </a:t>
            </a:r>
          </a:p>
          <a:p>
            <a:r>
              <a:rPr lang="en-PH" sz="2400" dirty="0"/>
              <a:t>Sometimes the surface emotions that we're feeling are masking other deeper, underlying emotions that are more difficult for us to deal with. So this step might involve some careful thought, in an environment where you feel safe working through these feelings. </a:t>
            </a:r>
          </a:p>
          <a:p>
            <a:r>
              <a:rPr lang="en-PH" sz="2400" dirty="0"/>
              <a:t>Identify the source of those feelings</a:t>
            </a:r>
          </a:p>
        </p:txBody>
      </p:sp>
    </p:spTree>
    <p:extLst>
      <p:ext uri="{BB962C8B-B14F-4D97-AF65-F5344CB8AC3E}">
        <p14:creationId xmlns:p14="http://schemas.microsoft.com/office/powerpoint/2010/main" val="149553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pic>
        <p:nvPicPr>
          <p:cNvPr id="2050" name="Picture 2" descr="https://cdn2.hubspot.net/hub/237509/file-1027706961-png/Emotional_intelligence_leadership_means_managing_emotions.png?t=1468549219367&amp;width=55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0602" y="-29184"/>
            <a:ext cx="10528930" cy="699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252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207917" cy="1320800"/>
          </a:xfrm>
        </p:spPr>
        <p:txBody>
          <a:bodyPr>
            <a:normAutofit/>
          </a:bodyPr>
          <a:lstStyle/>
          <a:p>
            <a:pPr algn="ctr"/>
            <a:r>
              <a:rPr lang="en-PH" dirty="0"/>
              <a:t>SIX steps to CONTROL YOUR EMOTIONS and regain rationality in any challenging situation:</a:t>
            </a:r>
          </a:p>
        </p:txBody>
      </p:sp>
      <p:sp>
        <p:nvSpPr>
          <p:cNvPr id="3" name="Content Placeholder 2"/>
          <p:cNvSpPr>
            <a:spLocks noGrp="1"/>
          </p:cNvSpPr>
          <p:nvPr>
            <p:ph idx="1"/>
          </p:nvPr>
        </p:nvSpPr>
        <p:spPr>
          <a:xfrm>
            <a:off x="677334" y="2160589"/>
            <a:ext cx="10742938" cy="4337488"/>
          </a:xfrm>
        </p:spPr>
        <p:txBody>
          <a:bodyPr>
            <a:normAutofit/>
          </a:bodyPr>
          <a:lstStyle/>
          <a:p>
            <a:pPr>
              <a:buAutoNum type="arabicPeriod"/>
            </a:pPr>
            <a:r>
              <a:rPr lang="en-PH" sz="2000" b="1" dirty="0"/>
              <a:t>Don’t react right away.</a:t>
            </a:r>
            <a:r>
              <a:rPr lang="en-PH" sz="2000" dirty="0"/>
              <a:t> Reacting immediately to emotional triggers can be an immense mistake. It is guaranteed that you’ll say or do something you’ll later regret. Before refuting the trigger with your emotional argument, take a deep breath and stabilize the overwhelming impulse. Continue to breathe deeply for five minutes, feeling as your muscles </a:t>
            </a:r>
            <a:r>
              <a:rPr lang="en-PH" sz="2000" dirty="0" err="1"/>
              <a:t>untense</a:t>
            </a:r>
            <a:r>
              <a:rPr lang="en-PH" sz="2000" dirty="0"/>
              <a:t> and your heart rate returns to normal. As you become calmer, affirm to yourself that this is only temporary.</a:t>
            </a:r>
          </a:p>
          <a:p>
            <a:pPr>
              <a:buAutoNum type="arabicPeriod"/>
            </a:pPr>
            <a:r>
              <a:rPr lang="en-PH" sz="2000" b="1" dirty="0"/>
              <a:t>Ask for divine guidance.</a:t>
            </a:r>
            <a:r>
              <a:rPr lang="en-PH" sz="2000" dirty="0"/>
              <a:t> Faith is our saving grace in our darkest moments. No matter your creed, developing a healthy relationship with the divine world will help you surmount your obstacles more easily. This is because when you believe in a higher force, you also believe in the power of divine intervention to show you what you must do, teach you why something is happening or even save you from a certain unwanted situation. When burdened with emotion, close your eyes, envision a positive solution to your problem, and ask the universe to illuminate the best path forward.</a:t>
            </a:r>
          </a:p>
        </p:txBody>
      </p:sp>
      <p:sp>
        <p:nvSpPr>
          <p:cNvPr id="4" name="Rectangle 3"/>
          <p:cNvSpPr/>
          <p:nvPr/>
        </p:nvSpPr>
        <p:spPr>
          <a:xfrm>
            <a:off x="-56812" y="-533916"/>
            <a:ext cx="2523448" cy="369332"/>
          </a:xfrm>
          <a:prstGeom prst="rect">
            <a:avLst/>
          </a:prstGeom>
        </p:spPr>
        <p:txBody>
          <a:bodyPr wrap="none">
            <a:spAutoFit/>
          </a:bodyPr>
          <a:lstStyle/>
          <a:p>
            <a:r>
              <a:rPr lang="en-PH" dirty="0"/>
              <a:t>control your emotions </a:t>
            </a:r>
          </a:p>
        </p:txBody>
      </p:sp>
    </p:spTree>
    <p:extLst>
      <p:ext uri="{BB962C8B-B14F-4D97-AF65-F5344CB8AC3E}">
        <p14:creationId xmlns:p14="http://schemas.microsoft.com/office/powerpoint/2010/main" val="157607732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80">
                                          <p:stCondLst>
                                            <p:cond delay="0"/>
                                          </p:stCondLst>
                                        </p:cTn>
                                        <p:tgtEl>
                                          <p:spTgt spid="3">
                                            <p:txEl>
                                              <p:pRg st="1" end="1"/>
                                            </p:txEl>
                                          </p:spTgt>
                                        </p:tgtEl>
                                      </p:cBhvr>
                                    </p:animEffect>
                                    <p:anim calcmode="lin" valueType="num">
                                      <p:cBhvr>
                                        <p:cTn id="1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1" end="1"/>
                                            </p:txEl>
                                          </p:spTgt>
                                        </p:tgtEl>
                                      </p:cBhvr>
                                      <p:to x="100000" y="60000"/>
                                    </p:animScale>
                                    <p:animScale>
                                      <p:cBhvr>
                                        <p:cTn id="19" dur="166" decel="50000">
                                          <p:stCondLst>
                                            <p:cond delay="67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359923"/>
            <a:ext cx="10665117" cy="5681439"/>
          </a:xfrm>
        </p:spPr>
        <p:txBody>
          <a:bodyPr>
            <a:noAutofit/>
          </a:bodyPr>
          <a:lstStyle/>
          <a:p>
            <a:pPr marL="0" indent="0">
              <a:buNone/>
            </a:pPr>
            <a:r>
              <a:rPr lang="en-PH" sz="2800" b="1" dirty="0"/>
              <a:t>3. Find a healthy outlet.</a:t>
            </a:r>
            <a:r>
              <a:rPr lang="en-PH" sz="2800" dirty="0"/>
              <a:t> Now that you’ve managed your emotion, you’ll need to release it in a healthy way. Emotions should never be bottled up. Call or go see someone you trust and recount to them what happened. Hearing an opinion other than your own broadens your awareness. Keep a journal and transfer your emotions from your inner self onto the paper. </a:t>
            </a:r>
          </a:p>
          <a:p>
            <a:pPr marL="0" indent="0">
              <a:buNone/>
            </a:pPr>
            <a:r>
              <a:rPr lang="en-PH" sz="2800" b="1" dirty="0"/>
              <a:t>4. See the bigger picture.</a:t>
            </a:r>
            <a:r>
              <a:rPr lang="en-PH" sz="2800" dirty="0"/>
              <a:t> Every happening of our lives, whether good or bad, serves a higher purpose. Wisdom means being able to see past the moment and discern the greater meaning of any given situation. You may not understand it in the beginning, but as time goes by, you’ll begin to see the bigger picture falling into perfect order. Even in the midst of an emotionally upsetting moment, trust that there exists an ultimate purpose which you will come to comprehend soon.</a:t>
            </a:r>
          </a:p>
        </p:txBody>
      </p:sp>
    </p:spTree>
    <p:extLst>
      <p:ext uri="{BB962C8B-B14F-4D97-AF65-F5344CB8AC3E}">
        <p14:creationId xmlns:p14="http://schemas.microsoft.com/office/powerpoint/2010/main" val="1372290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350197"/>
            <a:ext cx="10966675" cy="5691166"/>
          </a:xfrm>
        </p:spPr>
        <p:txBody>
          <a:bodyPr>
            <a:noAutofit/>
          </a:bodyPr>
          <a:lstStyle/>
          <a:p>
            <a:pPr marL="0" indent="0">
              <a:buNone/>
            </a:pPr>
            <a:r>
              <a:rPr lang="en-PH" sz="2400" b="1" dirty="0"/>
              <a:t>5. Replace your thoughts.</a:t>
            </a:r>
            <a:r>
              <a:rPr lang="en-PH" sz="2400" dirty="0"/>
              <a:t> Negative emotions bind us to recurring negative thoughts, creating cycles of downright negative patterns. Whenever you are confronted with an emotion which is making you feel or think something bad, force it out of your mind and replace it with a different thought. Imagine the ideal resolution to your problem playing out, think about someone who makes you happy or remember an event that makes you smile.</a:t>
            </a:r>
          </a:p>
          <a:p>
            <a:pPr marL="0" indent="0">
              <a:buNone/>
            </a:pPr>
            <a:r>
              <a:rPr lang="en-PH" sz="2400" b="1" dirty="0"/>
              <a:t>6. Forgive your emotional triggers.</a:t>
            </a:r>
            <a:r>
              <a:rPr lang="en-PH" sz="2400" dirty="0"/>
              <a:t> Your emotional triggers may be your best friend, your family members, yourself or all of the above. You may feel a sudden wave of anger when your friend “does that thing she does,” or a stab of self-loathing when you remember something you could have done differently. But when you forgive, you detach. You detach from the resentment, the jealousy or the fury lingering within you. You allow people to be who they are without the need for escalating emotions. As you forgive, you will find yourself disassociating from the harsh feelings attached to your being.</a:t>
            </a:r>
          </a:p>
        </p:txBody>
      </p:sp>
    </p:spTree>
    <p:extLst>
      <p:ext uri="{BB962C8B-B14F-4D97-AF65-F5344CB8AC3E}">
        <p14:creationId xmlns:p14="http://schemas.microsoft.com/office/powerpoint/2010/main" val="3455780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PH" dirty="0"/>
              <a:t>How to Master Your Emotions</a:t>
            </a:r>
          </a:p>
        </p:txBody>
      </p:sp>
      <p:sp>
        <p:nvSpPr>
          <p:cNvPr id="3" name="Content Placeholder 2"/>
          <p:cNvSpPr>
            <a:spLocks noGrp="1"/>
          </p:cNvSpPr>
          <p:nvPr>
            <p:ph idx="1"/>
          </p:nvPr>
        </p:nvSpPr>
        <p:spPr>
          <a:xfrm>
            <a:off x="677334" y="1692613"/>
            <a:ext cx="11067362" cy="4348749"/>
          </a:xfrm>
        </p:spPr>
        <p:txBody>
          <a:bodyPr>
            <a:normAutofit/>
          </a:bodyPr>
          <a:lstStyle/>
          <a:p>
            <a:pPr marL="0" indent="0" algn="just">
              <a:buNone/>
            </a:pPr>
            <a:r>
              <a:rPr lang="en-PH" sz="3600" dirty="0"/>
              <a:t>Emotions determine the quality of your life and emotions are contagious. Your ability to motivate and inspire the people around you will be enhanced by mastering your emotions. </a:t>
            </a:r>
          </a:p>
        </p:txBody>
      </p:sp>
    </p:spTree>
    <p:extLst>
      <p:ext uri="{BB962C8B-B14F-4D97-AF65-F5344CB8AC3E}">
        <p14:creationId xmlns:p14="http://schemas.microsoft.com/office/powerpoint/2010/main" val="1927606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a:t>Develop a positive emotions </a:t>
            </a:r>
            <a:r>
              <a:rPr lang="en-PH" dirty="0" err="1"/>
              <a:t>mindset</a:t>
            </a:r>
            <a:r>
              <a:rPr lang="en-PH" dirty="0"/>
              <a:t> by applying the following 7 key strategies.</a:t>
            </a:r>
          </a:p>
        </p:txBody>
      </p:sp>
      <p:sp>
        <p:nvSpPr>
          <p:cNvPr id="3" name="Content Placeholder 2"/>
          <p:cNvSpPr>
            <a:spLocks noGrp="1"/>
          </p:cNvSpPr>
          <p:nvPr>
            <p:ph idx="1"/>
          </p:nvPr>
        </p:nvSpPr>
        <p:spPr>
          <a:xfrm>
            <a:off x="677334" y="2033877"/>
            <a:ext cx="10639850" cy="3880773"/>
          </a:xfrm>
        </p:spPr>
        <p:txBody>
          <a:bodyPr>
            <a:noAutofit/>
          </a:bodyPr>
          <a:lstStyle/>
          <a:p>
            <a:pPr marL="0" indent="0">
              <a:buNone/>
            </a:pPr>
            <a:r>
              <a:rPr lang="en-PH" sz="2800" dirty="0"/>
              <a:t>1. Choose positive emotions every day: love, happiness, optimism, determination, confidence, gratitude, curiosity, passion, health, resilience.</a:t>
            </a:r>
          </a:p>
          <a:p>
            <a:pPr marL="0" indent="0">
              <a:buNone/>
            </a:pPr>
            <a:r>
              <a:rPr lang="en-PH" sz="2800" dirty="0"/>
              <a:t> 2. Embrace negative emotions: anger, frustration, disappointment, fear, hurt, sadness, guilt, overwhelm, loneliness, inadequacy. Every emotion serves you if you take action. What else could this mean? </a:t>
            </a:r>
          </a:p>
          <a:p>
            <a:pPr marL="0" indent="0">
              <a:buNone/>
            </a:pPr>
            <a:r>
              <a:rPr lang="en-PH" sz="2800" dirty="0"/>
              <a:t>3. Own your emotions. You create your own emotions based on your interpretations. Choose commitment over hope.</a:t>
            </a:r>
          </a:p>
        </p:txBody>
      </p:sp>
    </p:spTree>
    <p:extLst>
      <p:ext uri="{BB962C8B-B14F-4D97-AF65-F5344CB8AC3E}">
        <p14:creationId xmlns:p14="http://schemas.microsoft.com/office/powerpoint/2010/main" val="1364257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526" y="4358478"/>
            <a:ext cx="9945270" cy="1320800"/>
          </a:xfrm>
        </p:spPr>
        <p:txBody>
          <a:bodyPr>
            <a:noAutofit/>
          </a:bodyPr>
          <a:lstStyle/>
          <a:p>
            <a:r>
              <a:rPr lang="en-PH" sz="3200" dirty="0">
                <a:solidFill>
                  <a:schemeClr val="tx1"/>
                </a:solidFill>
              </a:rPr>
              <a:t>Enhance your emotional intelligence by focusing on five key areas: mood, adaptability, stress management, interpersonal relationships and self-awareness.</a:t>
            </a:r>
            <a:br>
              <a:rPr lang="en-PH" sz="3200" dirty="0">
                <a:solidFill>
                  <a:schemeClr val="tx1"/>
                </a:solidFill>
              </a:rPr>
            </a:br>
            <a:endParaRPr lang="en-PH" sz="3200" dirty="0">
              <a:solidFill>
                <a:schemeClr val="tx1"/>
              </a:solidFill>
            </a:endParaRPr>
          </a:p>
        </p:txBody>
      </p:sp>
      <p:sp>
        <p:nvSpPr>
          <p:cNvPr id="3" name="Content Placeholder 2"/>
          <p:cNvSpPr>
            <a:spLocks noGrp="1"/>
          </p:cNvSpPr>
          <p:nvPr>
            <p:ph idx="1"/>
          </p:nvPr>
        </p:nvSpPr>
        <p:spPr>
          <a:xfrm>
            <a:off x="920526" y="263696"/>
            <a:ext cx="8596668" cy="3880773"/>
          </a:xfrm>
        </p:spPr>
        <p:txBody>
          <a:bodyPr>
            <a:noAutofit/>
          </a:bodyPr>
          <a:lstStyle/>
          <a:p>
            <a:pPr marL="0" indent="0" algn="just">
              <a:buNone/>
            </a:pPr>
            <a:r>
              <a:rPr lang="en-PH" sz="3200" dirty="0"/>
              <a:t>4. Learn from emotions and move on. Don’t avoid and endure emotions.</a:t>
            </a:r>
          </a:p>
          <a:p>
            <a:pPr marL="0" indent="0" algn="just">
              <a:buNone/>
            </a:pPr>
            <a:r>
              <a:rPr lang="en-PH" sz="3200" dirty="0"/>
              <a:t>5. Master emotions by moving.</a:t>
            </a:r>
          </a:p>
          <a:p>
            <a:pPr marL="0" indent="0" algn="just">
              <a:buNone/>
            </a:pPr>
            <a:r>
              <a:rPr lang="en-PH" sz="3200" dirty="0"/>
              <a:t>6. Practice every day to develop a new success habit.</a:t>
            </a:r>
          </a:p>
          <a:p>
            <a:pPr marL="0" indent="0" algn="just">
              <a:buNone/>
            </a:pPr>
            <a:r>
              <a:rPr lang="en-PH" sz="3200" dirty="0"/>
              <a:t>7. Develop your top 10 list of what makes you feel good. </a:t>
            </a:r>
          </a:p>
        </p:txBody>
      </p:sp>
      <p:pic>
        <p:nvPicPr>
          <p:cNvPr id="1026" name="Picture 2" descr="https://s-media-cache-ak0.pinimg.com/564x/4e/5c/f7/4e5cf7d4ccb9c59b6620a9c71944d51e.jpg">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8045" y="263696"/>
            <a:ext cx="2175501" cy="1827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816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770563"/>
            <a:ext cx="10994109" cy="5270800"/>
          </a:xfrm>
        </p:spPr>
        <p:txBody>
          <a:bodyPr>
            <a:noAutofit/>
          </a:bodyPr>
          <a:lstStyle/>
          <a:p>
            <a:pPr marL="0" indent="0" algn="ctr">
              <a:buNone/>
            </a:pPr>
            <a:r>
              <a:rPr lang="en-PH" sz="4000" dirty="0"/>
              <a:t>I've learned that people will forget what you said, people will forget what you did, but people will never forget how you made them feel.</a:t>
            </a:r>
          </a:p>
          <a:p>
            <a:pPr marL="0" indent="0" algn="ctr">
              <a:buNone/>
            </a:pPr>
            <a:endParaRPr lang="en-PH" sz="4000" dirty="0"/>
          </a:p>
          <a:p>
            <a:pPr marL="0" indent="0" algn="ctr">
              <a:buNone/>
            </a:pPr>
            <a:endParaRPr lang="en-PH" sz="4000" dirty="0"/>
          </a:p>
          <a:p>
            <a:pPr marL="0" indent="0" algn="ctr">
              <a:buNone/>
            </a:pPr>
            <a:r>
              <a:rPr lang="en-PH" sz="4000" dirty="0"/>
              <a:t>Maya Angelou</a:t>
            </a:r>
          </a:p>
          <a:p>
            <a:pPr marL="0" indent="0" algn="ctr">
              <a:buNone/>
            </a:pPr>
            <a:br>
              <a:rPr lang="en-PH" sz="4000" dirty="0"/>
            </a:br>
            <a:endParaRPr lang="en-PH" sz="4000" dirty="0"/>
          </a:p>
        </p:txBody>
      </p:sp>
    </p:spTree>
    <p:extLst>
      <p:ext uri="{BB962C8B-B14F-4D97-AF65-F5344CB8AC3E}">
        <p14:creationId xmlns:p14="http://schemas.microsoft.com/office/powerpoint/2010/main" val="223158219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396</TotalTime>
  <Words>1376</Words>
  <Application>Microsoft Office PowerPoint</Application>
  <PresentationFormat>Widescreen</PresentationFormat>
  <Paragraphs>56</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Trebuchet MS</vt:lpstr>
      <vt:lpstr>Wingdings 3</vt:lpstr>
      <vt:lpstr>Facet</vt:lpstr>
      <vt:lpstr>Managing Emotions and Impulses</vt:lpstr>
      <vt:lpstr>Emotions</vt:lpstr>
      <vt:lpstr>Emotional Intelligence ( EQ)</vt:lpstr>
      <vt:lpstr>PowerPoint Presentation</vt:lpstr>
      <vt:lpstr>PowerPoint Presentation</vt:lpstr>
      <vt:lpstr>3 Structure of Emotions</vt:lpstr>
      <vt:lpstr> Stop, Drop &amp; Process </vt:lpstr>
      <vt:lpstr>1. STOP - Stop and think before you act! </vt:lpstr>
      <vt:lpstr>PowerPoint Presentation</vt:lpstr>
      <vt:lpstr>2. DROP - Reduce the intensity of your emotions.</vt:lpstr>
      <vt:lpstr>PowerPoint Presentation</vt:lpstr>
      <vt:lpstr>PowerPoint Presentation</vt:lpstr>
      <vt:lpstr>3. PROCESS - Think about it. </vt:lpstr>
      <vt:lpstr>PowerPoint Presentation</vt:lpstr>
      <vt:lpstr>SIX steps to CONTROL YOUR EMOTIONS and regain rationality in any challenging situation:</vt:lpstr>
      <vt:lpstr>PowerPoint Presentation</vt:lpstr>
      <vt:lpstr>PowerPoint Presentation</vt:lpstr>
      <vt:lpstr>How to Master Your Emotions</vt:lpstr>
      <vt:lpstr>Develop a positive emotions mindset by applying the following 7 key strategies.</vt:lpstr>
      <vt:lpstr>Enhance your emotional intelligence by focusing on five key areas: mood, adaptability, stress management, interpersonal relationships and self-awareness.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Emotions and Impulses</dc:title>
  <dc:creator>Candy Faye</dc:creator>
  <cp:lastModifiedBy>ESCHNASETH MACEDA</cp:lastModifiedBy>
  <cp:revision>17</cp:revision>
  <dcterms:created xsi:type="dcterms:W3CDTF">2016-07-27T10:55:39Z</dcterms:created>
  <dcterms:modified xsi:type="dcterms:W3CDTF">2026-04-09T13:07:02Z</dcterms:modified>
</cp:coreProperties>
</file>