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1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86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3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4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80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5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638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6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4930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28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967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4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25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98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8041C-1C7C-4473-B5D5-3AD1AC6EB2DD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9F3F6DD-7392-4945-B93B-146AA6F9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0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SENSE OF RESPONSIBILITY AND ACCOUNTABILITY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351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4" y="460972"/>
            <a:ext cx="4185623" cy="576262"/>
          </a:xfrm>
        </p:spPr>
        <p:txBody>
          <a:bodyPr/>
          <a:lstStyle/>
          <a:p>
            <a:r>
              <a:rPr lang="en-US" sz="4400" b="1" dirty="0" smtClean="0">
                <a:solidFill>
                  <a:srgbClr val="00B050"/>
                </a:solidFill>
              </a:rPr>
              <a:t>Responsibility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3" y="1037234"/>
            <a:ext cx="4565958" cy="3304117"/>
          </a:xfrm>
        </p:spPr>
        <p:txBody>
          <a:bodyPr>
            <a:noAutofit/>
          </a:bodyPr>
          <a:lstStyle/>
          <a:p>
            <a:r>
              <a:rPr lang="en-US" sz="3200" dirty="0" smtClean="0"/>
              <a:t>Is a word describing a person/group who will ensure the work is DONE ACCURATELY.</a:t>
            </a:r>
          </a:p>
          <a:p>
            <a:r>
              <a:rPr lang="en-US" sz="3200" dirty="0" smtClean="0"/>
              <a:t>Duty or obligation to satisfactorily perform and complete the task.</a:t>
            </a:r>
          </a:p>
          <a:p>
            <a:r>
              <a:rPr lang="en-US" sz="3200" dirty="0" smtClean="0"/>
              <a:t>Required to do. 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30051" y="460971"/>
            <a:ext cx="4185618" cy="576262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Accountability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1037233"/>
            <a:ext cx="5974568" cy="3304117"/>
          </a:xfrm>
        </p:spPr>
        <p:txBody>
          <a:bodyPr>
            <a:noAutofit/>
          </a:bodyPr>
          <a:lstStyle/>
          <a:p>
            <a:r>
              <a:rPr lang="en-US" sz="2800" dirty="0" smtClean="0"/>
              <a:t>Is a word that pinpoint the person/group who will make good or take  the blame for any work  that was performed inadequate.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/>
              <a:t>acknowledgment and assumption of responsibility for </a:t>
            </a:r>
            <a:r>
              <a:rPr lang="en-US" sz="2800" dirty="0" smtClean="0"/>
              <a:t>actions </a:t>
            </a:r>
            <a:r>
              <a:rPr lang="en-US" sz="2800" dirty="0"/>
              <a:t>within the scope of the </a:t>
            </a:r>
            <a:r>
              <a:rPr lang="en-US" sz="2800" dirty="0" smtClean="0"/>
              <a:t>role.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986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ttp://www.quoteslike.com/images/1813/fitness-program-nutrition-plan-accountability-success-alJfZ0-qu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502" y="0"/>
            <a:ext cx="7140956" cy="714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29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s://farm6.staticflickr.com/5517/11076828383_9a14abb509_o_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944" y="609600"/>
            <a:ext cx="8876931" cy="590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6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167</TotalTime>
  <Words>74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SENSE OF RESPONSIBILITY AND ACCOUNTABILITY</vt:lpstr>
      <vt:lpstr>PowerPoint Presentation</vt:lpstr>
      <vt:lpstr>PowerPoint Presentation</vt:lpstr>
      <vt:lpstr>PowerPoint Presentation</vt:lpstr>
    </vt:vector>
  </TitlesOfParts>
  <Company>DepEd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SENSEN OF RESPONSIBILITY AND ACCOUNTABILITY</dc:title>
  <dc:creator>DepED</dc:creator>
  <cp:lastModifiedBy>DepED</cp:lastModifiedBy>
  <cp:revision>6</cp:revision>
  <dcterms:created xsi:type="dcterms:W3CDTF">2016-08-01T02:51:28Z</dcterms:created>
  <dcterms:modified xsi:type="dcterms:W3CDTF">2016-08-01T05:39:08Z</dcterms:modified>
</cp:coreProperties>
</file>