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6" r:id="rId2"/>
    <p:sldId id="268" r:id="rId3"/>
    <p:sldId id="269" r:id="rId4"/>
    <p:sldId id="257" r:id="rId5"/>
    <p:sldId id="265" r:id="rId6"/>
    <p:sldId id="267" r:id="rId7"/>
    <p:sldId id="259" r:id="rId8"/>
    <p:sldId id="260" r:id="rId9"/>
    <p:sldId id="264" r:id="rId10"/>
    <p:sldId id="261" r:id="rId11"/>
    <p:sldId id="270" r:id="rId12"/>
    <p:sldId id="271" r:id="rId13"/>
    <p:sldId id="258" r:id="rId14"/>
    <p:sldId id="25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56" autoAdjust="0"/>
    <p:restoredTop sz="94660"/>
  </p:normalViewPr>
  <p:slideViewPr>
    <p:cSldViewPr snapToGrid="0">
      <p:cViewPr varScale="1">
        <p:scale>
          <a:sx n="55" d="100"/>
          <a:sy n="55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0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01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7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24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5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2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7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3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4390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3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1020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13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91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6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F9644-55FC-45F0-BFD6-1841385B19B2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53A29B-A66A-44AA-879C-600735B0C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83813"/>
            <a:ext cx="12192000" cy="4648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Std Black" panose="0208090304030B020404" pitchFamily="18" charset="0"/>
              </a:rPr>
              <a:t>Module 1</a:t>
            </a:r>
          </a:p>
          <a:p>
            <a:pPr marL="0" indent="0" algn="ctr">
              <a:buNone/>
            </a:pP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Std Black" panose="0208090304030B020404" pitchFamily="18" charset="0"/>
              </a:rPr>
              <a:t>Personality Development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444AC1-88EB-4C54-889D-15026C1A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4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ACTIVITY #3.1</a:t>
            </a:r>
          </a:p>
        </p:txBody>
      </p:sp>
      <p:sp>
        <p:nvSpPr>
          <p:cNvPr id="6" name="AutoShape 6" descr="data:image/jpeg;base64,/9j/4AAQSkZJRgABAQAAAQABAAD/2wCEAAkGBxISEhUSEhIVFRUVFxUVFRUVFRUVFRUVFRUWFhUVFRUYHSggGBolGxYVIjEhJSkrLi4uFx8zODMtNygtLisBCgoKDg0OFxAQGi0lHh8tLS0tLS0tLS0tLSstLS0tLS0tLS0tLS0tLS0tLS0tLS0tLS0tKy0tLS0tLS0tLS0tLf/AABEIALIBGwMBIgACEQEDEQH/xAAcAAABBQEBAQAAAAAAAAAAAAAAAQIDBAUGBwj/xABBEAACAQMCAwUFBQYEBQUAAAABAgADERIEIQUTMSJBUWFxBoGRscEUMkJSoQcjYnLR8CQzNIIVc5Kz4UNToqPx/8QAGQEBAQADAQAAAAAAAAAAAAAAAAECAwQF/8QAJxEBAAIBBAEEAgIDAAAAAAAAAAERAgMSITEEEzJBUSJxsfAzQmH/2gAMAwEAAhEDEQA/AKIhFiz2HnkhaLCAWiwEWFFoWjhFEgaBFAl9dJSVcqtUAkkLTH3yd/vHfEXHgfjOn9muE069Ic6iisNrqWs69zjcEHxvNGfk4YzXbbjpZS4oCOtO34t7FAgtp2sR/wCm1yD6MdwfX9JxtaiyMVYEMDYg9QZnhqY59McsJx7QlYoEfC02MTCsLR9oWgNCx+MQLHgQE5cXlxwEdIIuXEFOTQtCosIFJLaFoEWEXCSYwtAjwhy5JC0CPlxeXJIQI8IhSSQgR8uJypNeGUCHlQ5cmyiXgZ9ooEdaFpkxJaLaOAhaQNxi4xwEIDQJFqNQadmFtt9/Lf6SxaZ3E6tioGN7/i6dNzbymjyMpxwbNGLyXdXqXxSm9JBnaoGtd3JYqXc+G7kf7ek6z2a16hO1VAbfslgD7h1+c4Dhrs7FnZmYgWZib27rX6Debmp9l6hoisuopFbjexDAsQAMbbnfxE825dj0/Sar+MEbeHu375yHtdo8agfMvmG3Nrghj2dvAFRvvtK1Lgte9N9JULIadmIqAY1FJvc2NlOxA9ZY9okdLJUsSSzgjwJO1++bfHymNSGGrH4SwSkaVkmMdaem40IiyXGASBsUOFUjW09PmJjUo8wnOxNSxODfkF7Dx2PfIafDw+lovTTKtU1DUuyxIxCMdu6wte/hMo6dbk2G+xnUcO4mdJoqLKgZW1Doy9CUZCTi3VW2G8057o6lsxqWPxgUaTLp6Q5lRP8APrZHEN300HQ27z5etovsVXc8qpYAE9htgdwTtsLd8scQ4OlNBW05L0HOxP3kb/26ngR4/wBndra6sOIaamtV1pinQugNlbMENkvQ++N9RFcm25crRpM5xVWY+CgsfgI/7LUyw5b5/kxbLx+7a82qa1vs1ddJkKg1TrU5d+aKALBMbb438PPzj9VrK2no6WpWLGutY4Z/5poY9oPfe2W2++8epPwbHPLTYgkKSFtkQCQtzYXPdvFNJsc8WxvbKxxJ8Mul/KdfUehQZdMtmTXM7Me+nRdSKQHo7bHwBnP+0LWqU9KpumlSzEdHrP2qjf303jHV3TVE4VCtotBUqhjTQtgMmsCfQADck9wlpuH20xbltzvtC0gLNkAUyIw8fdeWuBNV5OrWk1TLlZIqFgcri7KF3ytYbbxM9RR0NT95VSq+pQMzFhVAakD949oG1t+toyym6/SxjFMj7LUuy8t7qLsMWuoHUsLbDzMYtJiCwViq2yYA4i/S56C86PV8RalV0VZiXJ09qpO5qLlY5eJsT77SLi68irQ0WnORWqK7X/Exb9xTa/guN7+IMepP0mxh1tNUS2aOt+mSst/S/WB0tTHPBsPz4nH/AKrWnQccos6rXqPqKaGuoqaeuSyhje5ok/gtlsJo66s66lrUdbVRlxFNDTOkamyWGIC2A3ve99vCT1prpfTYVLhQddEEVsq7VhUYXaypUC5W6AAHrKPGcFrNTp6d6SoWW9RmLVLHZ8SBiCN9tt5scMqMF4VYspL6gGxIJHNW4NuoNhtMevp6tR9RWJd1WqyszMWxGZVBub26Dy2jHKd3P/f5SYil/l6P7QFIYU/s3Mc5706tiTkb77BeyO9gLd0wKTFlB6XElNEb7devnHWm3GJj5YzNooWkto2ZMVUCOtHhYoSVEeMLSTGKFgR4wtJRTk2n0bOcUUsbXsASbePpJM0UqBZj8R04VruL3Js17WBsSfdabeprU6VQ0qpwcdVYFSNr9/lMLiutp1Ki4AnEEG+ytl4D6zl8iccsOJb9GJjLpv8AstwVdSxXGxWmpyZ79RYYYdLEfivcd3fLOuXlad6DUzVaq+KKoLMSoucQN9vrNH9ltEBGdrgtZQNrYr0nb6bhq07lbkls7m17nYgG2w26TgmXVTiP2f1aeLUk5iVU+8HJ3X8jJ0WwIIPWRe0VVucyE3wJAJ69qzH3XO3ladlqFRqoqhFD35TOdiVBOKnxsbj3zgNc5ZySwY7KWG2WIC5e+1/fOnxI/Jp154RAxYwCOUmeg5D7QAgDHCRSBY91JCgu2KnIJkcMvHHpfziZRcoZFYsAVV3QN94KxUN5MBs3vih2D58xy1gAxY5KF6YnqLRAsUpJUFmUrrutRw1yc1dg9zuTkN943C7Zuzu35nYs3xMlxiYxUFm37WVyTYKLm9gO4eAgu1zuSxLEk3JJ6kk9Y4iGMtQFFRhurMh7mRirD0I3EiYOfvVajAsHIZyQzAWDEHqbbXkgSLjJUFp+HVaYrJV1FRilMXCnJhtuqKN7Am3lKXPaq71nPbqMWPl4Aegt8JNjDGTbF2t8UiqhnINSrUqY/dDuzhfTI7RXapjgK1UJ+QVGCefZvaPwlzRcNeqGZSqqlsmdgq3Y2UXPeYmMYg5lmrmMLO4FO+AyNkJNyV/Kb94jMGxKZvZjkwyPbN73YfiN995oHStjlicb2yscb+GXSL/w6pt+7fcEjsNuB1I23EvCcqELS4OH1De1N+ybNZG7JHUHbaPr8JrowQ03yIyCgEkjxsP7Eu6EqVC0S0snRvjli2N7ZWON/C/S8j5Rgo0Uoopy2yiR5RaUh5UbaTOxkYWEavs3o0eoC9iB0Xrc37x4Tu0HbPpYeW08wo6k02DKdr/WejaPVBk5n5gs8vXz3ZS7tLGsXmPtn7E6iiz6vnPqQd6jMAKieBIXYqB3gC3h3zhKzkEEi0+k9Q68py1scGyv0tib390+dNaCNpriWcu+9havMamUPRbMB4iwIM9RBsLnwuZ5z+ynQY0s7feJP9+609E1dIvTdQbFlZQSLgEgi5HfFFuLbiiirVqilUZS77stlBQpiQWGwLBh718pzZM9K03BKQQq45pON2qXYnEWFrns9/S3UzJ417M0ihegMWUXKXJDAdQL7gzo8bVxw4n5adbCcuY+HFiKDFxigT0XIURREAjwJFAigRQI+0KEEdBY60imYwxj8YYwG4RcIuMLQG4xQkdaLaFNwiYyS0UQh1HUYqy8tGy/Ey3Zdrdk32lvhGvSjlkjMWBGOQ5bAi1nUjuO9xKRhJOMSsS2P+PjlBBTOQRKZBb91ZDfIJ+YxdRxxCajqtQM6Ovae4UuV+54ABT+kxsYWmPp4rulrjjg5OFnz5Zp3y7HabJnt1yPeZYHtCnMd8Hs6oPvKWUp3LcWxO3zmBaLaPTxN0tHiHFhUpYWbLNnJLCwuSSAFAuLm+/QzKkmI8IYiZRER0kzaq5jQI3mRGeZtdn4+cr6utihI622jWcyDVbq3oZjqXGMzH0yx5yhMqjl2/KB8p2/CN9IN+mJHpkD9ZwCagYq/cQA3p4+43+M6/2Z1gOjqqTvSOHuyBX52908bJ6EOnplaiGm26spVh5MLETxzVcCb7Q1AG9nYEn8IUkE+n9Z6LwDWCxJawW5a/dbcmc/p62TVNQR9+oS3krG6/OWEdn7L6IUqKqvQCbgMzOEVQUFu+TvxFB0N97bdL9+8yRcWVdUmJyHv9ZZpm8ZrDZGJ7lJ+AvMZhYeYaxQKjgdA7gegYiMAiM1yWPeST7zePWezHTz57GMXlx1oAwpoUiOkgiinCmCPCyQU4q05AzlmGJkwpxQhi1Q4mBEs8uOFGSxTtFlzkeUTkCLKVQI4LLH2fzh9nixCFi4yUUo4LJYhCeUTCWYhEWUrcuKEli0IsV8IuEsCF4sZen4VWqU+bTTNbkHE3YEdez1PuvKFS42Ox7we6dHwTj6aXRD8VRnfBPh2m8F+fy4/Xa9nqNUY9piWPhc+U58PKn/AGhsy0I+FmR6h7D1Nvj1/SUl4l3MPh/QyPWapXKYna7X28AZt1NbGcJqWGOnlGUWbw7UgFqT9LkD3906XhlJvsvEAp7X2fNT/GgdgfiJw/EPw1B+IWb+Zev0PvnY+w+vJoasncrRceoIsPnPMnp2MzhHG11FK4bFyLOAbXm5weonLq032DLdfVdx8hPKaeenbJTYrsb9CB1vPQdDSZaK1dQpR2XJaRO4W2zv+W/UL18bRyvDo9Xxg06Qo0zuRu3eoO1h5neZ7VnpkUgTsyn/AKghmNQqkhb9Wux942HwImrxDUZalgPwsi/BEX5iZQxep0hsPQRKpDJb8wK+8giOp/cX0EpZfu6luqsSPiGEEOBGmN8bG42I8COs2OFcAFQXd8fAAAmXuO02ISotuXdS69L5NsT477H0mZxPif7wgFCqOpDIApYsoKoTf8IYA79bek26nmZTxHDHDx8Y5knEOEtRbEm4O6t0uPoZUajOl4qS1BA7A1FCOT43Fmt8QfdMIGdWhqTnjctGphtlAKMXG0sACLiJutghBkgEk5cXlyWUjAi2j8IuEWGgRwEMIYyKURwjLRYD7CKLRl4XkD9opAjYloC4wtEvDKAtomIhlDIQEKwxi5QyEDgKxsbeUr1njtc1iD/e0rVHnnXw60dR5JQ6L/K5+NxKtaSh7Kvmp+ZEQGaZwwNNjs3Q+DDofp8Jv+xmFD7SlZxjVolFxuxzuLbbevunJZSd2epYXsB18z4kzFbdRQqaSm9k0wqVb3FWoxYLbfLl/dvfp17pV4zqSKbEm5fa5Nz7zK3B6FsmJJJsoJJ9Tb9PhM/jepuwHcCAPjIOiQAVce4qCP8Ab2T+lo/R1s9Y38VRT8TKNGtlVXxVzb0IP/iWeArfXgeYPwF5lCS9ppfcX0mfpzd6qfmW49dxNCgb0x6TIp1MdSPO4/pIIUIemyNuLG47yjfet5g2Yek4ivS5b1KFUA4sMGGwdWsUIHeDcf2J3erTlVch0uTbyPUfrM/W8MSpURC+BG9JyLhka9qbHu3JsfG/jNc43TOJpjjXVHHbvcdn/aABa/ffv9BEW8n12jei2Dix6gg3BHiDG00LbKpJ8gT8p62nhjhjw4s8pynk3fxhzD4y9R4XWbohAHe1l+fWMqcPqL1pt6gFh8RtMt+PVptn6VOc0BqGj8lhYTJDftJijUnwi4iGIgH2nyijUxMBDARwHjUCKK8jxEXEScCTnQ50jxELRRaXnw58hxhjFQWmNeIa0itE2ii0vOhzZFtC4ii0vMicyRZCGQhLcrqNIGFj7j4TG1CFTYzpiJl8Yo7BvD5f385w62l6eXHUurT1N8c9sOqZc0Oj51MdrHBiDte4O4t8TKlQS3wfVhb0jtmbg7AXtaxPd0/WaWwNw+mh3ux8P/yKy3+9ZVHcNoziz10JsgCj8WQH6m28dwXhjMM6/f0Q9fVv6QjT0WiqVdNU1CWVVxCg3Fw7Y3G3hactrNFVyUEbE9b3A85619ntwxtvvFD/APatpwWvS3xHzliBn8PrstdFI/FYnu2BAnT+yVLLiDn8qX+Ow+U5mp2a6/8AMX9WnZ+wtL/Eaip/Kv1+sg9S0f8Alic5rq+OoU36tN/RVlwALAepAnnXttxumKuFGorMPvFSCEPmR3+UxllD0PiNHJbzDq0ebTNM/eS5TzHev1HpMv2B1OprZl2c0gv4yTdywtiT5Br2mxr0KMGG1jeTuDqTeEa6qVGYD47X/Gvqe+bWnrBvzH1sB+kxNg61V2FXY2/DUG5HodyJfq1iqMe+1gP4ibKPifnJE/al1er367bge42J+Nx7pLpq5lDiFPHlp1xUKfPxPxlnQC/a7hsPMzKEM9pdGrUjUt20tv3lSbEH43nJXna8ZP8Ahqt/y/UTg8p6HjXODl1u0+UMpBlELTppptYy84uXnK2UMjFFrQfzhkZVyMLmKLWuZ5xOb5yrvFsYotOa0TnSDGGMUWm50aa0itDaWktJzonMjMhE5giiz843I+XwMbzRE5sFq1pHWpBgVPeLSWI01eRhuw/TLSyrJyNUEXB7jY+olKrNrj1DFsx0br/N3/SUuGcNNZrnZB1Pj5D+9p5jtWNDUq1NPUyBKpiyMevZPaHnYTdoMCoYd4k6IFAUAWAtbut4TM5TU1ZFNhYmmTuR5EfWLWnonEKWPDLeApf9xZ5txQdZqaf2gqLp6mlqMzhscMtypWopO/5SAdpk8Ra94xJVKiX1CfzqfrN2nxOppqTCmLPVYnL8qg4iw7zsZm8Pp5VEbwQMf+m3zM9K4Xw7TnTU6xUM+CgE7hWW4Nh0ve8I8q43w/UIyPqFcGoCwL3JYep+Uj4Do8qjJ4kW95tPVP2jaMVOH06trmk6EH+F+wR6XZfgJ5dQ1XIrJU7rgHyBPX3G005RUtscw+gdBoVo0UooOygA9T3n3m598pcQo3EvcP1a1qa1F6ML+h7x7jG10m5qc1paopuUf7jEe49x9bzUrUCalNfwC9Rj3Fhsg+vvlPiWl67SXhNfIFGPbQbE96j5kTCYZQn11AvUAG2258B3mXFpAAACwHSRZju6d5PVj/STK95YJM1tHOhUQdSjW9QLieem3jPTaBnmnGaPLr1E7g5t6Hdf0Ind4uXcObXjqTMh4xOYJWLQvOynPaxzRDneUrEwvLRaxzvKIa0rmEJaY1jE5pkULQJOYfGNzjbQgLlDKJCEF4XhCARLxYloC2haLCUMegrizAEbdfEStw9f3a28O6XlMy9NqQlMX672HvO88bOomXo49Qs6isFFz17hI9NSJOb9T08ryOhSLEM3f3TQHW3pMI5ZTwxaWhwJLb79T85X1x3M36iAggzA1X9f02Myjpiu8Df935jb+k63j1epo2pijbk1qJdqZvZailQzoRutwwuOm17TiuFPY2HeJ6nxLQpWXTGoLjB1PUfe5XePSJFHRcXp6/QaihjjVSmSUJvfHtK6nvFwPT4TyjjFLsT03iHs+2h1FLUaZWNI9iou7YhtmB/gI7+4+6cBxmhsVG+5Xb1ttNWfw2Ytn9m3tr9mI09cnlN91vyHoL+U9iLBgGUggi4I6ET5jrUmpmzqym17MCpsehse6dT7G+39XSEU6t6lDw6sn8p8PKXHL7MsXs2ro3mPqaZRgy9QdvgZp8J4zQ1SZ0XDDvHePUR2roXtM2CJaueLLsO8eDeHpLqiZKE0mva6kWI981kcEAg3B6f34yKlo9ZwvtiltU/mEP8A8QPpO6oLOI9sv9Sf5E+s6/F97Rr+1gQtHQnoOM0iEW0ICQiwhSRI6EIS0IWiwEiRYQEhFhASEWEB1oWiwmQhqsScV6957lH9ZhUKRGodSSQAbA93T+s6QTEI/wAS3p9Fnj6+G3UmHfpZXjDRRdhJu+MUbCOE1s0dbr7pi6xMWZT0PbHv6/r8zNrUzM4umyt4bfUfWVEOgUAz1iq/+GoN4MoPoUJ+arPH9FqkDbsBbuJA+c9H4TxpdRonplcKlIU2Kk3uodbsD6XB8JJWHYaqq3Idk+9y2K+oUkTgvZzW0KYL4G6i2bW337vPYfH496qlML77AHwnnHFOGmm7UV7KqzDLqcb9kgeluvjMM+4ZYtnXroeINya1nxphw+YVqbOWsqt1B7BJU9nptM3R+xfDqtOnUWhWFwFYK9S+RH+aMj/48pNr+Arp6FPVUASzBeaW3O67G4tYA7W8xKNHj9QGzJ8G+kk1HwsLHBPYL7NWua9exvg9JcQOmJe4Nz1uOnnE4T+0NVZqOr6o7LzUF1YKSuRHcD1mhpOK12R2oUq1R0AOKsB16XJa1vIXO3SeX8R4bqUdmq0KlMkljlTZVuTc9Ra0m6ulq+3uNKtSrJnSdXU96m49/hCkzUz0up6j6jzniHBda1GqCjlctuy1t/d1no3DPaWsSEenzT/D2X99tjMoztjONO+oEEXB2nA+075amp5ED4KB87zr+H1yRkabpfxxYfBGJHrOQ9pEA1D2N8jkbG4GW4sfSx987PEn85/Tn8j2sq0LRYT0XGS0LRYQpsIsICQiwgJCLEhBEiwgFoQhASEWNvAkixITIHeJiH/Un0+iwhPK8r/JP9+HZoexq90VYQmhuR1/7/WUuJf5beqxISji+KDceonovs3/AKoDxWoD5jlPsfEQhJJD1fV9V9fpPO+Psft2oF9r0v8As04QiTF3HBVDaVAQCChBB3BFz1E851SjI7d8ITFk7j2IUfZr2G7tfzsBadCYQljpPlwf7WtDSGkFQUkFQVaYzCKHsb3GVrzO9k/8z/b9YkJhHuZT7Xoui6Tz7jn+oq/8xvnCE7vD98/pza/thSiQhPQcgEQRYQEMQQhKFhFhIGxTCEAMSEIQQhCAQhC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ISEhUSEhIVFRUVFxUVFRUVFRUVFRUVFRUWFhUVFRUYHSggGBolGxYVIjEhJSkrLi4uFx8zODMtNygtLisBCgoKDg0OFxAQGi0lHh8tLS0tLS0tLS0tLSstLS0tLS0tLS0tLS0tLS0tLS0tLS0tLS0tKy0tLS0tLS0tLS0tLf/AABEIALIBGwMBIgACEQEDEQH/xAAcAAABBQEBAQAAAAAAAAAAAAAAAQIDBAUGBwj/xABBEAACAQMCAwUFBQYEBQUAAAABAgADERIEIQUTMSJBUWFxBoGRscEUMkJSoQcjYnLR8CQzNIIVc5Kz4UNToqPx/8QAGQEBAQADAQAAAAAAAAAAAAAAAAECAwQF/8QAJxEBAAIBBAEEAgIDAAAAAAAAAAERAgMSITEEEzJBUSJxsfAzQmH/2gAMAwEAAhEDEQA/AKIhFiz2HnkhaLCAWiwEWFFoWjhFEgaBFAl9dJSVcqtUAkkLTH3yd/vHfEXHgfjOn9muE069Ic6iisNrqWs69zjcEHxvNGfk4YzXbbjpZS4oCOtO34t7FAgtp2sR/wCm1yD6MdwfX9JxtaiyMVYEMDYg9QZnhqY59McsJx7QlYoEfC02MTCsLR9oWgNCx+MQLHgQE5cXlxwEdIIuXEFOTQtCosIFJLaFoEWEXCSYwtAjwhy5JC0CPlxeXJIQI8IhSSQgR8uJypNeGUCHlQ5cmyiXgZ9ooEdaFpkxJaLaOAhaQNxi4xwEIDQJFqNQadmFtt9/Lf6SxaZ3E6tioGN7/i6dNzbymjyMpxwbNGLyXdXqXxSm9JBnaoGtd3JYqXc+G7kf7ek6z2a16hO1VAbfslgD7h1+c4Dhrs7FnZmYgWZib27rX6Debmp9l6hoisuopFbjexDAsQAMbbnfxE825dj0/Sar+MEbeHu375yHtdo8agfMvmG3Nrghj2dvAFRvvtK1Lgte9N9JULIadmIqAY1FJvc2NlOxA9ZY9okdLJUsSSzgjwJO1++bfHymNSGGrH4SwSkaVkmMdaem40IiyXGASBsUOFUjW09PmJjUo8wnOxNSxODfkF7Dx2PfIafDw+lovTTKtU1DUuyxIxCMdu6wte/hMo6dbk2G+xnUcO4mdJoqLKgZW1Doy9CUZCTi3VW2G8057o6lsxqWPxgUaTLp6Q5lRP8APrZHEN300HQ27z5etovsVXc8qpYAE9htgdwTtsLd8scQ4OlNBW05L0HOxP3kb/26ngR4/wBndra6sOIaamtV1pinQugNlbMENkvQ++N9RFcm25crRpM5xVWY+CgsfgI/7LUyw5b5/kxbLx+7a82qa1vs1ddJkKg1TrU5d+aKALBMbb438PPzj9VrK2no6WpWLGutY4Z/5poY9oPfe2W2++8epPwbHPLTYgkKSFtkQCQtzYXPdvFNJsc8WxvbKxxJ8Mul/KdfUehQZdMtmTXM7Me+nRdSKQHo7bHwBnP+0LWqU9KpumlSzEdHrP2qjf303jHV3TVE4VCtotBUqhjTQtgMmsCfQADck9wlpuH20xbltzvtC0gLNkAUyIw8fdeWuBNV5OrWk1TLlZIqFgcri7KF3ytYbbxM9RR0NT95VSq+pQMzFhVAakD949oG1t+toyym6/SxjFMj7LUuy8t7qLsMWuoHUsLbDzMYtJiCwViq2yYA4i/S56C86PV8RalV0VZiXJ09qpO5qLlY5eJsT77SLi68irQ0WnORWqK7X/Exb9xTa/guN7+IMepP0mxh1tNUS2aOt+mSst/S/WB0tTHPBsPz4nH/AKrWnQccos6rXqPqKaGuoqaeuSyhje5ok/gtlsJo66s66lrUdbVRlxFNDTOkamyWGIC2A3ve99vCT1prpfTYVLhQddEEVsq7VhUYXaypUC5W6AAHrKPGcFrNTp6d6SoWW9RmLVLHZ8SBiCN9tt5scMqMF4VYspL6gGxIJHNW4NuoNhtMevp6tR9RWJd1WqyszMWxGZVBub26Dy2jHKd3P/f5SYil/l6P7QFIYU/s3Mc5706tiTkb77BeyO9gLd0wKTFlB6XElNEb7devnHWm3GJj5YzNooWkto2ZMVUCOtHhYoSVEeMLSTGKFgR4wtJRTk2n0bOcUUsbXsASbePpJM0UqBZj8R04VruL3Js17WBsSfdabeprU6VQ0qpwcdVYFSNr9/lMLiutp1Ki4AnEEG+ytl4D6zl8iccsOJb9GJjLpv8AstwVdSxXGxWmpyZ79RYYYdLEfivcd3fLOuXlad6DUzVaq+KKoLMSoucQN9vrNH9ltEBGdrgtZQNrYr0nb6bhq07lbkls7m17nYgG2w26TgmXVTiP2f1aeLUk5iVU+8HJ3X8jJ0WwIIPWRe0VVucyE3wJAJ69qzH3XO3ladlqFRqoqhFD35TOdiVBOKnxsbj3zgNc5ZySwY7KWG2WIC5e+1/fOnxI/Jp154RAxYwCOUmeg5D7QAgDHCRSBY91JCgu2KnIJkcMvHHpfziZRcoZFYsAVV3QN94KxUN5MBs3vih2D58xy1gAxY5KF6YnqLRAsUpJUFmUrrutRw1yc1dg9zuTkN943C7Zuzu35nYs3xMlxiYxUFm37WVyTYKLm9gO4eAgu1zuSxLEk3JJ6kk9Y4iGMtQFFRhurMh7mRirD0I3EiYOfvVajAsHIZyQzAWDEHqbbXkgSLjJUFp+HVaYrJV1FRilMXCnJhtuqKN7Am3lKXPaq71nPbqMWPl4Aegt8JNjDGTbF2t8UiqhnINSrUqY/dDuzhfTI7RXapjgK1UJ+QVGCefZvaPwlzRcNeqGZSqqlsmdgq3Y2UXPeYmMYg5lmrmMLO4FO+AyNkJNyV/Kb94jMGxKZvZjkwyPbN73YfiN995oHStjlicb2yscb+GXSL/w6pt+7fcEjsNuB1I23EvCcqELS4OH1De1N+ybNZG7JHUHbaPr8JrowQ03yIyCgEkjxsP7Eu6EqVC0S0snRvjli2N7ZWON/C/S8j5Rgo0Uoopy2yiR5RaUh5UbaTOxkYWEavs3o0eoC9iB0Xrc37x4Tu0HbPpYeW08wo6k02DKdr/WejaPVBk5n5gs8vXz3ZS7tLGsXmPtn7E6iiz6vnPqQd6jMAKieBIXYqB3gC3h3zhKzkEEi0+k9Q68py1scGyv0tib390+dNaCNpriWcu+9havMamUPRbMB4iwIM9RBsLnwuZ5z+ynQY0s7feJP9+609E1dIvTdQbFlZQSLgEgi5HfFFuLbiiirVqilUZS77stlBQpiQWGwLBh718pzZM9K03BKQQq45pON2qXYnEWFrns9/S3UzJ417M0ihegMWUXKXJDAdQL7gzo8bVxw4n5adbCcuY+HFiKDFxigT0XIURREAjwJFAigRQI+0KEEdBY60imYwxj8YYwG4RcIuMLQG4xQkdaLaFNwiYyS0UQh1HUYqy8tGy/Ey3Zdrdk32lvhGvSjlkjMWBGOQ5bAi1nUjuO9xKRhJOMSsS2P+PjlBBTOQRKZBb91ZDfIJ+YxdRxxCajqtQM6Ovae4UuV+54ABT+kxsYWmPp4rulrjjg5OFnz5Zp3y7HabJnt1yPeZYHtCnMd8Hs6oPvKWUp3LcWxO3zmBaLaPTxN0tHiHFhUpYWbLNnJLCwuSSAFAuLm+/QzKkmI8IYiZRER0kzaq5jQI3mRGeZtdn4+cr6utihI622jWcyDVbq3oZjqXGMzH0yx5yhMqjl2/KB8p2/CN9IN+mJHpkD9ZwCagYq/cQA3p4+43+M6/2Z1gOjqqTvSOHuyBX52908bJ6EOnplaiGm26spVh5MLETxzVcCb7Q1AG9nYEn8IUkE+n9Z6LwDWCxJawW5a/dbcmc/p62TVNQR9+oS3krG6/OWEdn7L6IUqKqvQCbgMzOEVQUFu+TvxFB0N97bdL9+8yRcWVdUmJyHv9ZZpm8ZrDZGJ7lJ+AvMZhYeYaxQKjgdA7gegYiMAiM1yWPeST7zePWezHTz57GMXlx1oAwpoUiOkgiinCmCPCyQU4q05AzlmGJkwpxQhi1Q4mBEs8uOFGSxTtFlzkeUTkCLKVQI4LLH2fzh9nixCFi4yUUo4LJYhCeUTCWYhEWUrcuKEli0IsV8IuEsCF4sZen4VWqU+bTTNbkHE3YEdez1PuvKFS42Ox7we6dHwTj6aXRD8VRnfBPh2m8F+fy4/Xa9nqNUY9piWPhc+U58PKn/AGhsy0I+FmR6h7D1Nvj1/SUl4l3MPh/QyPWapXKYna7X28AZt1NbGcJqWGOnlGUWbw7UgFqT9LkD3906XhlJvsvEAp7X2fNT/GgdgfiJw/EPw1B+IWb+Zev0PvnY+w+vJoasncrRceoIsPnPMnp2MzhHG11FK4bFyLOAbXm5weonLq032DLdfVdx8hPKaeenbJTYrsb9CB1vPQdDSZaK1dQpR2XJaRO4W2zv+W/UL18bRyvDo9Xxg06Qo0zuRu3eoO1h5neZ7VnpkUgTsyn/AKghmNQqkhb9Wux942HwImrxDUZalgPwsi/BEX5iZQxep0hsPQRKpDJb8wK+8giOp/cX0EpZfu6luqsSPiGEEOBGmN8bG42I8COs2OFcAFQXd8fAAAmXuO02ISotuXdS69L5NsT477H0mZxPif7wgFCqOpDIApYsoKoTf8IYA79bek26nmZTxHDHDx8Y5knEOEtRbEm4O6t0uPoZUajOl4qS1BA7A1FCOT43Fmt8QfdMIGdWhqTnjctGphtlAKMXG0sACLiJutghBkgEk5cXlyWUjAi2j8IuEWGgRwEMIYyKURwjLRYD7CKLRl4XkD9opAjYloC4wtEvDKAtomIhlDIQEKwxi5QyEDgKxsbeUr1njtc1iD/e0rVHnnXw60dR5JQ6L/K5+NxKtaSh7Kvmp+ZEQGaZwwNNjs3Q+DDofp8Jv+xmFD7SlZxjVolFxuxzuLbbevunJZSd2epYXsB18z4kzFbdRQqaSm9k0wqVb3FWoxYLbfLl/dvfp17pV4zqSKbEm5fa5Nz7zK3B6FsmJJJsoJJ9Tb9PhM/jepuwHcCAPjIOiQAVce4qCP8Ab2T+lo/R1s9Y38VRT8TKNGtlVXxVzb0IP/iWeArfXgeYPwF5lCS9ppfcX0mfpzd6qfmW49dxNCgb0x6TIp1MdSPO4/pIIUIemyNuLG47yjfet5g2Yek4ivS5b1KFUA4sMGGwdWsUIHeDcf2J3erTlVch0uTbyPUfrM/W8MSpURC+BG9JyLhka9qbHu3JsfG/jNc43TOJpjjXVHHbvcdn/aABa/ffv9BEW8n12jei2Dix6gg3BHiDG00LbKpJ8gT8p62nhjhjw4s8pynk3fxhzD4y9R4XWbohAHe1l+fWMqcPqL1pt6gFh8RtMt+PVptn6VOc0BqGj8lhYTJDftJijUnwi4iGIgH2nyijUxMBDARwHjUCKK8jxEXEScCTnQ50jxELRRaXnw58hxhjFQWmNeIa0itE2ii0vOhzZFtC4ii0vMicyRZCGQhLcrqNIGFj7j4TG1CFTYzpiJl8Yo7BvD5f385w62l6eXHUurT1N8c9sOqZc0Oj51MdrHBiDte4O4t8TKlQS3wfVhb0jtmbg7AXtaxPd0/WaWwNw+mh3ux8P/yKy3+9ZVHcNoziz10JsgCj8WQH6m28dwXhjMM6/f0Q9fVv6QjT0WiqVdNU1CWVVxCg3Fw7Y3G3hactrNFVyUEbE9b3A85619ntwxtvvFD/APatpwWvS3xHzliBn8PrstdFI/FYnu2BAnT+yVLLiDn8qX+Ow+U5mp2a6/8AMX9WnZ+wtL/Eaip/Kv1+sg9S0f8Alic5rq+OoU36tN/RVlwALAepAnnXttxumKuFGorMPvFSCEPmR3+UxllD0PiNHJbzDq0ebTNM/eS5TzHev1HpMv2B1OprZl2c0gv4yTdywtiT5Br2mxr0KMGG1jeTuDqTeEa6qVGYD47X/Gvqe+bWnrBvzH1sB+kxNg61V2FXY2/DUG5HodyJfq1iqMe+1gP4ibKPifnJE/al1er367bge42J+Nx7pLpq5lDiFPHlp1xUKfPxPxlnQC/a7hsPMzKEM9pdGrUjUt20tv3lSbEH43nJXna8ZP8Ahqt/y/UTg8p6HjXODl1u0+UMpBlELTppptYy84uXnK2UMjFFrQfzhkZVyMLmKLWuZ5xOb5yrvFsYotOa0TnSDGGMUWm50aa0itDaWktJzonMjMhE5giiz843I+XwMbzRE5sFq1pHWpBgVPeLSWI01eRhuw/TLSyrJyNUEXB7jY+olKrNrj1DFsx0br/N3/SUuGcNNZrnZB1Pj5D+9p5jtWNDUq1NPUyBKpiyMevZPaHnYTdoMCoYd4k6IFAUAWAtbut4TM5TU1ZFNhYmmTuR5EfWLWnonEKWPDLeApf9xZ5txQdZqaf2gqLp6mlqMzhscMtypWopO/5SAdpk8Ra94xJVKiX1CfzqfrN2nxOppqTCmLPVYnL8qg4iw7zsZm8Pp5VEbwQMf+m3zM9K4Xw7TnTU6xUM+CgE7hWW4Nh0ve8I8q43w/UIyPqFcGoCwL3JYep+Uj4Do8qjJ4kW95tPVP2jaMVOH06trmk6EH+F+wR6XZfgJ5dQ1XIrJU7rgHyBPX3G005RUtscw+gdBoVo0UooOygA9T3n3m598pcQo3EvcP1a1qa1F6ML+h7x7jG10m5qc1paopuUf7jEe49x9bzUrUCalNfwC9Rj3Fhsg+vvlPiWl67SXhNfIFGPbQbE96j5kTCYZQn11AvUAG2258B3mXFpAAACwHSRZju6d5PVj/STK95YJM1tHOhUQdSjW9QLieem3jPTaBnmnGaPLr1E7g5t6Hdf0Ind4uXcObXjqTMh4xOYJWLQvOynPaxzRDneUrEwvLRaxzvKIa0rmEJaY1jE5pkULQJOYfGNzjbQgLlDKJCEF4XhCARLxYloC2haLCUMegrizAEbdfEStw9f3a28O6XlMy9NqQlMX672HvO88bOomXo49Qs6isFFz17hI9NSJOb9T08ryOhSLEM3f3TQHW3pMI5ZTwxaWhwJLb79T85X1x3M36iAggzA1X9f02Myjpiu8Df935jb+k63j1epo2pijbk1qJdqZvZailQzoRutwwuOm17TiuFPY2HeJ6nxLQpWXTGoLjB1PUfe5XePSJFHRcXp6/QaihjjVSmSUJvfHtK6nvFwPT4TyjjFLsT03iHs+2h1FLUaZWNI9iou7YhtmB/gI7+4+6cBxmhsVG+5Xb1ttNWfw2Ytn9m3tr9mI09cnlN91vyHoL+U9iLBgGUggi4I6ET5jrUmpmzqym17MCpsehse6dT7G+39XSEU6t6lDw6sn8p8PKXHL7MsXs2ro3mPqaZRgy9QdvgZp8J4zQ1SZ0XDDvHePUR2roXtM2CJaueLLsO8eDeHpLqiZKE0mva6kWI981kcEAg3B6f34yKlo9ZwvtiltU/mEP8A8QPpO6oLOI9sv9Sf5E+s6/F97Rr+1gQtHQnoOM0iEW0ICQiwhSRI6EIS0IWiwEiRYQEhFhASEWEB1oWiwmQhqsScV6957lH9ZhUKRGodSSQAbA93T+s6QTEI/wAS3p9Fnj6+G3UmHfpZXjDRRdhJu+MUbCOE1s0dbr7pi6xMWZT0PbHv6/r8zNrUzM4umyt4bfUfWVEOgUAz1iq/+GoN4MoPoUJ+arPH9FqkDbsBbuJA+c9H4TxpdRonplcKlIU2Kk3uodbsD6XB8JJWHYaqq3Idk+9y2K+oUkTgvZzW0KYL4G6i2bW337vPYfH496qlML77AHwnnHFOGmm7UV7KqzDLqcb9kgeluvjMM+4ZYtnXroeINya1nxphw+YVqbOWsqt1B7BJU9nptM3R+xfDqtOnUWhWFwFYK9S+RH+aMj/48pNr+Arp6FPVUASzBeaW3O67G4tYA7W8xKNHj9QGzJ8G+kk1HwsLHBPYL7NWua9exvg9JcQOmJe4Nz1uOnnE4T+0NVZqOr6o7LzUF1YKSuRHcD1mhpOK12R2oUq1R0AOKsB16XJa1vIXO3SeX8R4bqUdmq0KlMkljlTZVuTc9Ra0m6ulq+3uNKtSrJnSdXU96m49/hCkzUz0up6j6jzniHBda1GqCjlctuy1t/d1no3DPaWsSEenzT/D2X99tjMoztjONO+oEEXB2nA+075amp5ED4KB87zr+H1yRkabpfxxYfBGJHrOQ9pEA1D2N8jkbG4GW4sfSx987PEn85/Tn8j2sq0LRYT0XGS0LRYQpsIsICQiwgJCLEhBEiwgFoQhASEWNvAkixITIHeJiH/Un0+iwhPK8r/JP9+HZoexq90VYQmhuR1/7/WUuJf5beqxISji+KDceonovs3/AKoDxWoD5jlPsfEQhJJD1fV9V9fpPO+Psft2oF9r0v8As04QiTF3HBVDaVAQCChBB3BFz1E851SjI7d8ITFk7j2IUfZr2G7tfzsBadCYQljpPlwf7WtDSGkFQUkFQVaYzCKHsb3GVrzO9k/8z/b9YkJhHuZT7Xoui6Tz7jn+oq/8xvnCE7vD98/pza/thSiQhPQcgEQRYQEMQQhKFhFhIGxTCEAMSEIQQhCAQhC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8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5754"/>
            <a:ext cx="12192000" cy="48456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latin typeface="Cooper Std Black" panose="0208090304030B020404" pitchFamily="18" charset="0"/>
              </a:rPr>
              <a:t>TOP 10 POSITIVE </a:t>
            </a:r>
          </a:p>
          <a:p>
            <a:pPr marL="0" indent="0" algn="ctr">
              <a:buNone/>
            </a:pPr>
            <a:r>
              <a:rPr lang="en-US" sz="5400" dirty="0">
                <a:latin typeface="Cooper Std Black" panose="0208090304030B020404" pitchFamily="18" charset="0"/>
              </a:rPr>
              <a:t>AND NEGATIVE</a:t>
            </a:r>
          </a:p>
          <a:p>
            <a:pPr marL="0" indent="0" algn="ctr">
              <a:buNone/>
            </a:pPr>
            <a:r>
              <a:rPr lang="en-US" sz="5400" dirty="0">
                <a:latin typeface="Cooper Std Black" panose="0208090304030B020404" pitchFamily="18" charset="0"/>
              </a:rPr>
              <a:t> QUALITIES</a:t>
            </a:r>
            <a:r>
              <a:rPr lang="en-US" sz="5400">
                <a:latin typeface="Cooper Std Black" panose="0208090304030B020404" pitchFamily="18" charset="0"/>
              </a:rPr>
              <a:t>/ ATTITUDES </a:t>
            </a:r>
            <a:endParaRPr lang="en-US" sz="5400" dirty="0">
              <a:latin typeface="Cooper Std Black" panose="0208090304030B020404" pitchFamily="18" charset="0"/>
            </a:endParaRPr>
          </a:p>
          <a:p>
            <a:pPr marL="0" indent="0" algn="ctr">
              <a:buNone/>
            </a:pPr>
            <a:r>
              <a:rPr lang="en-US" sz="5400" dirty="0">
                <a:latin typeface="Cooper Std Black" panose="0208090304030B020404" pitchFamily="18" charset="0"/>
              </a:rPr>
              <a:t>OF YOUR SELF</a:t>
            </a:r>
          </a:p>
        </p:txBody>
      </p:sp>
    </p:spTree>
    <p:extLst>
      <p:ext uri="{BB962C8B-B14F-4D97-AF65-F5344CB8AC3E}">
        <p14:creationId xmlns:p14="http://schemas.microsoft.com/office/powerpoint/2010/main" val="275548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www.onelifesuccess.net/wp-content/uploads/2013/10/self_awarenes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913" y="1434468"/>
            <a:ext cx="9355014" cy="304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207811" y="1071969"/>
            <a:ext cx="2166425" cy="113948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Personality</a:t>
            </a:r>
          </a:p>
        </p:txBody>
      </p:sp>
      <p:sp>
        <p:nvSpPr>
          <p:cNvPr id="5" name="AutoShape 6" descr="data:image/jpeg;base64,/9j/4AAQSkZJRgABAQAAAQABAAD/2wCEAAkGBxISEhUTExIWFRUXGBkWGBgYGBcYFxgYFRUXGhUZFxgYHSggGBolHxgXITEhJSkrLi4uGCAzODMtNygtLisBCgoKDg0OGhAQGy0lICUtLS8tLy0tLS0tLS0tLS8tLS0tLS0tLS0tLS0tLS0tLS0tLS0tLS0tLS0tLS0tLS0tLf/AABEIAM0A9gMBIgACEQEDEQH/xAAcAAABBQEBAQAAAAAAAAAAAAAAAwQFBgcBAgj/xABEEAABAwIDBQUGBAQEAwkAAAABAAIRAyEEEjEFQVFhcQYigZHwBxMyobHBQlJi0SNykuEUM4LxQ6LCFSQlU2ODk6Oy/8QAGQEAAgMBAAAAAAAAAAAAAAAAAAQBAgMF/8QALBEAAgIBBAECBAYDAAAAAAAAAAECEQMEEiExQRNRImGRsQUyQnGB8CNS4f/aAAwDAQACEQMRAD8A3FCEIAEIQgAQhCABCEIAEIQgAQhCABCEIAEIQgAQhMds7WpYWk6rVdDR5uO5rRvJ9WQ3QDxzgBJsAqptj2g4OjIY41nDdTu3+s2I6Ss07Vds6+McQZZR3UwdQN7z+I+EDcN6rrap0m/qVlLJ7DMMH+xomL9qVc/5dCmz+YuefkW/RMX+0jG6h1L+j9yqY6rIBmJPTQ8l2o6RP7rF5JDCww9i7Yf2oYsGHU6TvB7T55iB5Kf2f7Tabv8AMpOYeM5m+JADv+UrJqJuZ1XsO1A+6t6jsr6EWjftn9pMPWEseD0Mx1GoUtSqtcJaQRyXzdh67mHM1xadxB/bRWjYfbKrTdDnX48Y3c/FaxyJmM9O10bWUKA7Pdp6WJAbIa/hud058lYFoLtNdnAgoXUEHAuoQgAQhCABCEIAEIQgAXF1CAPDHTNiIMX38xyXtcXUACEIQAIQuIA6hCEAJ16zWNc9xDWtBc4nQACSSsF7Z9pn42uXSW0mkim3gOJH5jv8BuV+9r22TSoMw7T3qxl38jIt4uI/pKx+q6L+uSxyS5ob08FW5npxSuCwdSoSGjMdP0gmCATx5CTcW3px2e2VUxdQMbIEwY1JInKD+ERcu3DS+m59muzFHCNENDqgEZiNOIYPwj5neslcntibznGC3SM42V7NcTVaDUIpjcDDTf8ATBPnlU/S9lVH8VYzyDh9HgfJaBVqxZN6tcjf5Ql82pw4XUm3+3/KMPWnLpJfxf3sz/F+yxgvTrif1Zh5kl30VS2x2SxGHJJEj8w+G+l7geJB5LTtqbRIe1s6uGp3aE9L/IKN2lt0U6b8xi8fWfkufPXTcl6cfq7HMcZ1cq+32MmrMImQQRxER4JrWcdFfMRgKVem0mA6JkaSb2gd20aW5FUzaeCfSv8AEzj10kcfXJdDT6hTdPstlx0rXQ62XtB4jK7vggAGBMCwmZJMWMCDAm4y612D7ZtxY91Ud/FAtOro1B/UPnfeCsMFSxHq6d0se5r21mFzajSJObUg2fO4zY7rNO8p6LEckU0fTi6oXsjtxuNwzKws74Xjg8RMcjYjkQppaijVAhCEACEIQAIQhAAhCEACEIQAIQhAAm2OxzKLczzA3cT0Ccqq7XPvKhJ0Fm9N5WOfL6ceOzbBi9SVPosGBx7KzczDPEaEdQnSqGBeaNTMNNHDkrax0iQowZvUXPZOfD6b46Gu16j20Krqfxim8s/mDTlt1WRdmu0uLdjMLT97UdmqZKgcWnMHHM6RE2bxmIsQLDaFk/YkD/tuvobYgC35azQBygSPFaS7RXHW1kL7TcWa20ajZ7tINpg7gA3M8+b3BU2u/hfcB1MNB8SPNTPaLFZ61Z+pqVHunkXuyjpCjMHTzVqQAsHFx/0CfqQsZS7Y5CPwqK+RsXsv2MKdI1CJPwNPS7z1LteiuOIxYbYlRuwm+4wdFoiS0Hxf3j1N1StrYurUeXaibQ4AR4iR4XXP1GZ44rHF89sFi9fJJ+FwXx+OMw1hI4gW+cT4KD21jxRl5rtJj/KsTyIgyDPVV5u18RlyhoZbUZiPqLqvY+iMxc4uLt8l2hmRB3arnRxucv8AIzeOm2ci9Xabqjs7iRlcQBYSLE7uqa7a2ixwLHXm0jjpI/b9knXhrhLgZIsAQJJ5Xeelt5hMXAEvY59x3mkCIdNoB1s0j1Z+GKNqXsWlkdUSezMbNINnvNAE8YAA8+75FSOHwYrtyS28xmMA5uPK0RzEaFV6jVADnuJAiIIEE2vqLcwU/ptGXM6S3WJdA1gg6wZ0VcmKraLQyXwVbbWAdh6pYQRBP7QeY/umWe8EaiP6hrfSLO6gKy9qMOHUQ9oAyEQBOhgHU8Y8lVX/AH+y6enyb4JvsVzw2yaNO9iG2IrVMMTZ7cwH6max4E/0rZF8y9gdo+42hQedDVa0/wDuHI49IeVoGM9pOKIfVp+5a0VMraZkuc2TlJEcBc5hfQb0xdCTg5Pg1tCabJxor0KVYCPeMa+OGZoMLisZDxCEIAEIQgAQhCABCEIAEIQgDxVdAPRQdSnKl8a7ulQVTEBqR1UlaTG9PF1aEcVZSewMbmblOo06KvY7FSCVF0NpOY6W2SMNT6c7HJYPUhRphKx7YT3UdpUsSbMxBrA7hJBc127Uluo/ERuVpd2jqObDjH91FOr0nQCwEA25HlwTktdB1QtDSzSaZnWMoHNEaDW0RIv018l62SzNiA0CwpvIGt3OAPjAHqFoNTZNKroItu019BFDYjKMuaO8QBm3wNAOACynmTgxmEakvkXZlZpogNeCQ0CxBg5QLx91mm0TXbYuyOFjldMHhG/orRsmn7qk+pJ71hrYD+/0VZxDPe1yQyZEPdoIERPHl1KQnkc8rbXSNMGPZu9htR9/8IeKlu8HuiJ0mAbxusuMoSZmwsLTc6xySmMxAb/DpiJ1PhHU7h9F6ezK2TYDfYf8xt56qV3fubSdKjxW2fmc06EAw2bEfmi/nr9FF7WpEnK0DieOltLHXXiVb8NTbHvNZa0DeBaD10UDtWkS4EcZn6DoOavhzXKvYxnCkFDZ4NMOeSZiSwkQSbBsGeCdV2Rv3a6SD/ton2zwXMLCZkeXmJTPaldjZMksYMrnZXFoizpdEG+pEwdVT1HKW0ttSVkDtXCAU6n5XNkW4An1137qXWHr1otBxTg6m7KZ3WB32vIWduNl0tG7TF9R4PFGoWPa4atIIPMGR9lpfaTA0aW02Umz7qs+kS23d9+5s5TFheQL8NFmxdMCLged1fO0mMnH0nk/C3COHL+FScfqnZCceGbth6DWMaxgytaA1oGgAEAISiFcWOoQhSAIQhAAhCEACEIQAIQuFAEdtutlYqlVxBJUx2gxBc7KFCvAa2T5/suJqZ75to6umjtgrGuMxAAjeVGZgDrfnuXa9S53cTyTSo8DQTzSXbscqkLOqnj64pahme6G+ab4SjmcAbE6nVTGCytcGtEDfzVkrIsmtnYMMbJuV6q0JkylKckL08EJ1RSVC1uyF2y6GtpgxAiN+mvBMTSysytGt3GLk/QKcxdLPmEXEwoLHuDReXHcOJ6JTUYnCX7jGCakq9iEDSaptoOv7pfG4RhLXOJYQWuZUjNkeDPep/iaZgxf6hZgOczayWqM7sbwdfoOSqslNF5xtMRwT6rH1BUcx7XNpkFjXME96e6STJEXPDkEjjK8ECLze2kpPEVMrXO3uIaOHd4nhKjzXed4HgTP9k1DHbsUlLwT9PFZBLRcC0zGnLcobZWHa2mC81KpLi7I90UMxdMlrB37n4SYtMJbAvfIggt43ESDYg63XvBUi1xZwOZu8EbvEaeCitqdErmrFtozlJdcmSbRMrMHuO/dbctZx1A+7LuAtuGmqyR+p6rf8Od7iNUqSFG4fue8vlbZxiAJgNE7yb25HmpjFY2qKZdWon+MGe7quBaAyk3LDSBDjAYIm2XSdI3DbRyUn0coc2o5jid492Tpu3pahWYWFpeWgScodAI4losdd0rpiNc8M+guwvaWnjcOwh38VjWiq3eCLZujokIVZ9i2FpilWqNqBznFrS0atDc0Fw5kmDvyoVjCSpmloQhSVBCEIAEIQgAQhCABcK6hAFb2o3vGfFVjaVW/TT0Fbtv0oBcFTMawuMTZcPUxcW0dbTO0mRNYEzvPr1qk6bZJ4DXh0Tuu2LCwSjqGVg4lJDgtgaMMzcekCF3CuOZStPD/AMJsaQmWGpHNorTVSRSMuGWXBvGUbks+P9k3wLICdVnAdeCexytCU+yO2j3Dn1BE6bxrKhMVREZhJnTx5lT+ObFMuP2UTRZ/CF8szpM9AW3UapblZpp5bWVyX03Q6JMmNIA0mealaDw+mSItOhBi3+6XxVCxLnADcC54jhxk/S3NR+Ga9tQw6WPGW7g6D+E96/JJbVLnyNuY02tiGUqffMT8M/CS0gkTxMzB1TLDV6T2ixfms0sAIJ5kmxuLOjXmrW3BseCyq1tSm43mT5C6hNrdm/8AAg1cOM1Kq5rchJBZUMga6tMxxFuNmMORNbfItNJSV9ERs7bDHVXUmg1Ce6MkiXSAbn8Iuc3K02mefTi1u6bchoOildm9l6OCpBtNs1Ih9SASTF43gckhWwpII77uVmt+xPnwWWXNGU/hL4VcLYjtEAUnHflM+XPesdqG53wtZ2mSAWxMA/S/D7rKMQ2HEc/onfw5fmM9U+I0cwtAOFUmO41rh41qTfo4pVlZ4YWBzgyxc0GBbeRN9yb4eoAXD8zY/wDspu/6SnFTdPDkumxKK7NE9ju3cPhhiPf1RTzZIzTfKXzp/MPNcVKZkFBuVp95nMukFuXKIAGoMyeGiEbmUlBXyfUCEIWhgCEIQAIQhAAhCEACELy4oAhu0R7kqmPME8SrH2mx2jdPEKpl8E+rrjaya3nV0sWonmt8QT7abYYLJngqZc+Tu+y97Sxgccg80jwot+41+pFh2WQ6kOi9Mw1142BRIZB9BPssHRMbdyTYtKVSaQpSbAXAQCXOPCNy9GQLpji2tcMrZEdYTMVSMHyxHb2JEEZsu4KLNaAxs3gki0a3+3mk8XRqZ8rvhA13R4qK2hjwKwI0EN/0ifvCyyNzUhjElFomjULjlBAgCdLTc2GtvQUfjmUy4EtuPhyW+HWA4xaRe195K5gqwlzj+K/29eCUeARn0JEeHLgkYz2MbcFJcE5suq1xBbrpcDN0JXvtFtEhopUaYq1C4OMmGtyODp/UZDbDSQSRaYTs3sRjqzw8ktIByhxAJBNnAWIMi2+Bqro/Z9Ofh4cN0x9ZWsVGL3LkRztbqZG4XabK1MOePdPjvNzS0G0gPsDu4HkoXa2PYxzG2kuAvLjE3voOqt9DBsaIAtw3eXrRVbtNsyiCPdtDXSQYAA70SevNQ4wvcwxSt7UQ+NqEte6TBB0kWiwIWU4j4z1Wm13FjXN5d3+UiI53lZg6k4us06OPg2S4zygp/wDD/wBTL6vjahu0fxAneLBmfD15Jvh6JdUFpG/p4XUlQaCHH3kH8LWyc3KM4jQC43rpsRj5Lr7I9g0cZ7/32YimGBoBgS4un/8AI8yhWP2Lf4oU6zarCKJIcxxic+jgDqREcrc0KUjOc5JmmoQhWMgQglAQB1C4uoAELiEACQxT8olLyovbNYhhgfJZ5JbYtl4K5JFU2hX968mdN3oKCxLu99FKYvEQIEDzUbTYM2t/OPBcHNLc6OziVIdUWllMmLwobDV++J4zz1Vhr4clkDhvVXxGHcx17etFnNeC0XZpuBqtc0HkjEbyHR1VS2XtaoGwBMDx9ck5dtgutEdUws8aVi7wysUftV2fKXW03fJPqNeXzvhVyvhHEzlI45YI8ATKf7Ka4AnNYcbR56Kcc5bqaJnCNWh72jxLWtDdCdfqs/xbrknT1wT7bmOc6uWm47smTMSdfE8N4TCsbF27QBbzbcrK41So7hsc6/g1vUxJPIR6hWGhi2gMbvnL/SLz61VQquLb6Xty/vaeUJzh9ogOaeBzfKT5x8wscuDdyjaGSi5lzmOYW8yfn+6f4jbTw5oBkb+jrNPmD/UoXY+LD5aTMOJHRxLo8LeaBX7zeIF+hvHz+RXPe6LcRjbCdNk/T2g8TckcPIDyuoja2N+HeSbfufXBdq1NINxfqEw2s8FzDaxA8wEQuTVhtjF8DfalTNJ/KRA394j7fdZoCC68gcgCfCSJK0PHVIbU5Fvyg/us/FCWF+YWMZd50089+sHguvoOE/4EtVy0PNg05q+H9l7c9rKlYhs5XO/0w8i54aJXswyau74T9QFH4ol1SqAdXvMcZe7Ty+y6T6E1wzf/AGYVA7Z1F292cnr7xw+gCE09kFWdmsA/DUqN/wCbN/1IUi8uy7riEKSoELqEFAAhCFIAhC45yAAqsdrMXDY9f3UrtHagpjSSqFt3FuqGS7wH+6Q1edKO1DmlwtvcyOq4iTqnOz33kCw3qHFnX04funuHxgFzoNBw/uuQqu2dJ+xZ2VLayVXtp0++ZIK7/wBpO3JlWque6/ioyTUlwEI0x9sogOS+NpnMS0WlJ7Oe1tjyhSdMsc0idfX2UwhujVhKVM87Oxcw1wCsL8G1zDpcagftqq8/CNN2G/BSOzcY4DIb7k7hm4/DNC2WN8xM37Q0RTr/AIY/TcCf02gzu3JN7pDYs3W+gG/epPtzTeHljjIuWEi4HAO3jgNRzsVXsLiszd0iZ1nffr8V+a3cb5RVPoeV2AzpYCfDcLpliqV7XJBPgRwT2tpPT10SZaWkF0HXxJFvoqxdGj57G2z9qGk9sneQfERPTXzKtWz8UHlhNnPaQerSdPPyCpuKaCbCHDvXGp3jgl8Jj8uQzGS41N5n7nzKM2BZFaXJWGRxdFzp4mSW/pjykEfIeaaYi4DfzC3VpgKJZjf4+ZvwubpzB9ea7jMVmEtN2uB/ltlP2PhqlVp2mjX1eD1tmp/DLv0mRzu0dP8AMHyVMcPXgp7bmPzMAH4r/wCkE5fMknwCg3NI9c/Xmn9LFxiYZnbJ3spT/iOdwaPm4n7BVpwJMg3N9Rck81fezGz4o1HO/wDLe4/y06bj9iqQ6kHEgENIAAEkZpsRMR521TjFe2zY/YXiJwlZn5aod/WwD/pQo32C1b4lmlmOjoXjzuhWMZdmvSuoQpKAhC4gAXVxeXlAHKlYDUqI2htOnBhx8J+6S2zii22bwVWxFWTeZ9bykNRqGuEO4MCfLPeMxBcbn14KMxJHI+ua91jvzHzH3UViKt+PMTI8pXKnJtnSjGkJ7QoCJH2P0TDDVrp6ysTa5GhsmGNwxa4FuhUwV8Mhkg18hLMdu4+vXRMMO889PX0SuGrgPHoclm4E2T1DZxIknonAwhE97T76pXC1pbM3Hy4r3RbmGaf9p4LaOOPgzcpDOhVcOPlwOqseyq4dBIuojBgPdpYfcqZwzQHRp6C2w2vJllplU9pexw5vvGuLSLgi8HgW7x8+cCFm1GuH94CHtjOzjGjm8fDcVs3bXFtbRdMTG/KR5O1HS6w/GO75e0AOnUEyPM/JdPZaFYSrslKGJzEmf7Rfd6slq+I0cZPCdfL1qoanimvPfGR35h8J/mG7dceSdMpveIbleI/Cb+AMGFm4JPnj++5qm3+Xn++xwbQBcQRreed90cE0qVA0kTr6np0TqnQLReg4Tvym+t5I6+SaYzZlR5BYxxF5BEZb7ibALSLgjJxm/Bx2KcCHAmWxHhIH3EqSo1i/PNqdsx8BIHEm1kxo4AN/zHBxH4WGT0LtBwjVL4rFy0NDQGj4W7hz5nmqyqXEfqXhFx5l9BvisQXuJPluAAgDwS2zMKatVjBvN+g1TZh4QSVpXs57MOcPelsF2nJo3+J9XWsVXBWT8snG7O93s7GPiP8Au9RjfFhn7DzWMYnulwAGpveRusQV9H9p8L/4fiKbB/wHgDjDSVgDKYd7yBvMb5kqZPkzxLdZbvYfUy4isP8A0vo9v7lCU9j+GJxNUgf8K/XOz9kKbKyikzbUIXJVzA6gLkrkoA64qJ2rtHIIGqU2rjgwc1UMbXcSSTfn9kpqM23hDWDDfLE8dijvJJUXVqb5jz9FeqxMW8z9gmeJdG6/r5rj5JNnVjFIXpVCTH9/lH3Xa2ziR3SDyt9QmNCrBE77xHzgKyYbM4evpuVYRUuGRKTXRUMVhcpuCOPBPdlUKdWGm4G7epfbeFlshvioPBVcrwWgT0BUt7JUw/MrRZGbFp5MobH1ULtDs+5jpbJAEhWnZ2NBDZ1PyTrFNB6H97phwjJcGCnJPko9DElgI0+ac4PHkOuT0SW2mhjzl4eRTCm6PvKU+KL/AGGOGWvA18rocbG6sWAIc8CNBqqXgqmYAamCB9VduzNIhknXQ+Cf0vxSrwKajhWJ9rOzIxdKGP8Ad1B8JtlPJw+4uOeiwzbGx6uHqGlWYabhuIsRxadHN5hfSoTPamy6OJZ7utTbUbrDhcHi0i7TzBBXWoQjOj5hqUiE4okQenQ9eui1TbfsoaZOFr5f0VRI5AVGCQOrXHmqhjPZ7tGkf8j3g403NcPKQ7zaqSTNYziVhuPqCzXGOVvovdTEu3mSTFzJ04nw3/dP3dm8c0kHB4nwo1Dv4hpCVpdkcfU+HCV5/VTczXm8AKu1X0X38dkNScXTAPOGzACTqGTAki0Wj5K67N9luPqEZwyiN+d4JjkKeaehI6rQOzXs3wuGIfU/j1OLgAwHiGXk/wAxKukUc15KN2B7BVMQW1qwLKOonWp0/Tz8uI2jCYVtNoa0AAJULqskYyk2N9pVnMo1HNYajmscQwavIaYbHPRfNwoPd71xLKZbJLCXMJMWDGBjpM7raaiQvpmVgPbXLX2hi8rHVRTkmL5MsZ4k2bOqGTj7Jz2NbQxIqVm+4c9hYDmy5SHBwgZovIJMfpQrH7Gscypg3tbAcyoczbWDmjKYG4w7xBXUBJ8mhoQhSZHEjiKuUEpYlVztJjSBlBifErPLPZGzTFDdKiL2lii5xKiKz55/fkvdV8DmfGP3TaZXHnO2deEaR4dO/wBch6+ij8S4nfe/h4J7iKgH0/2UdUdYlLTdmqQmHht7X87aeSkMNtHKJM+J+3BRoaBc+X0C8tdmPIb+J4NChNroKsnq21c7Y5KLIgpNrr9PqvbjMKJycnyCSXRPUaggA2J0PRSVTN7szu+Yi/ioatW/hsMX9fspzC1PeUrcITkOW4/IXn0mUjaLiXbyU52bgXPdGiWo4YiuAR+0cVIYZ5fWhoho3jxsl1G2r9zW/Yk6ezWMaL95WjZgAaACJ4KqbQxBzMY0den30Pko/aO3/wDDVmk1QzKQC1+cMeBqJyloPOd66empSpIRzW422aUhV6j202c4SMbQHJzwCOspyztTgTpjcN/81P8AddASJYrsKPp7cwrtMTQPSrT/AHTujiWP+F7XdHNP0KAFYXIXqVxAAhCEAC6ELqgBttHEe7pVKn5GOd/S0lfP/Z/arqJxRcHOdUpvbb8zyCSedvmvoWtTDmlpEgggjcQRBXz92k2c7DYurRouaabT+OZjhIF40VJWbYkm6ZJ+x3F1KOIrWOV1K4PEPblPgC7zQrb7JsCx1OpXIGYn3cboEEnTeY8iuLRMrLanRpS44wupltGrlaT94USdKzOMbdDXau1wzut+L6Ko4msXEucTf5+vU7jEVi48JlM65hcnLmc2dTFiUFR4eZMykX1cs+uiV4Dx+YATHEPNvLok5MZQnUqeuZTcifNFQ96OF/lb6pxRZaeAHzErIs2NK/1XrC0i6B8I6+pTetVLnGdJiE+pd0Tw8FbrsglGbFtYyeQ8kwxOELNbHcpDAbQc0tGub5aeeqmcXRa9hcRwPrgt1ijNfD2ZPI4vkrTcQXMIm+vjePupfYVY6Hw/ZQ2Nw/u3kA6H+4TjZdQi3CD5qsJvevkTJJxY/wBoshxcN9vP1fz3pzsSnJc4aAQOZ3kLzjqGZrZMazFiYP0ukau0jTp5WNgXA+ck2uVrKKjPczJNyjSHNGpmrbiRNuFtFUu2YzzTc5rjq3M0SDxBvIOmktJmSDCsPZsS4k3sVA+0asWNa8TqLToTrB4ck1o3u5MdQq4M+dsiuPwA9HD7lJVsFUZ8dN7eZaY89FacLUzMDuN08wJOaxIXTFdqKOxvMX4j6J9sjBNqPLXvFKGucHilnJcLhvcg3/MTA8gt3pdjcDXo0zUw7cxY0lzZa4ktBJtafBMm+y7CB2ZlSq3kS07+gVXZVNGc4Lb+Pg0qeMdTZRFg55Dn94AgEglxvYaADrLl/tN2gA1rXMsIzOY0vdH4nbvIeau20vZzRafeUqz2zZwIDpPGxEdFSO2PZJmFqloqFwgG4iJ3C5sotlqi+hxgvanj2nvto1AOLS0nxa4fRWrY/tXw9SBXovoniCHs+zvksp/w4nelaeFGsm3TlxCLLemfQOA7Q4SsAaddhncTlPk+CpRpnS/RfNjWQfX2hOG7bq4eKge8gEHKHFoIBFjrb7KNxDxfM3Xam26NNtUCoDUY11hJhwbMGBA3a6L56/xDnVarnuqVCQQCKuQhxNiczXZgBNrbrq27H7Ziu00xhxTzZpLX7zq74bk6ySSqni6BbiTRJaZNnBjWkFxgExcxwlT5IikiX7A7RrYWo+oHkBzC25kElzbxMT3ddYQnGC2TTpzYOdMFzgCTYHoFxTuovt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38621" y="124819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Values</a:t>
            </a:r>
          </a:p>
        </p:txBody>
      </p:sp>
      <p:sp>
        <p:nvSpPr>
          <p:cNvPr id="9" name="Oval 8"/>
          <p:cNvSpPr/>
          <p:nvPr/>
        </p:nvSpPr>
        <p:spPr>
          <a:xfrm>
            <a:off x="66695" y="4875484"/>
            <a:ext cx="288304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Likes/ Dislikes</a:t>
            </a:r>
          </a:p>
        </p:txBody>
      </p:sp>
      <p:sp>
        <p:nvSpPr>
          <p:cNvPr id="10" name="Oval 9"/>
          <p:cNvSpPr/>
          <p:nvPr/>
        </p:nvSpPr>
        <p:spPr>
          <a:xfrm>
            <a:off x="2816858" y="5603822"/>
            <a:ext cx="2937804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Feelings/ Emotions</a:t>
            </a:r>
          </a:p>
        </p:txBody>
      </p:sp>
      <p:sp>
        <p:nvSpPr>
          <p:cNvPr id="11" name="Oval 10"/>
          <p:cNvSpPr/>
          <p:nvPr/>
        </p:nvSpPr>
        <p:spPr>
          <a:xfrm>
            <a:off x="6565405" y="160338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Thoughts</a:t>
            </a:r>
          </a:p>
        </p:txBody>
      </p:sp>
      <p:sp>
        <p:nvSpPr>
          <p:cNvPr id="12" name="Oval 11"/>
          <p:cNvSpPr/>
          <p:nvPr/>
        </p:nvSpPr>
        <p:spPr>
          <a:xfrm>
            <a:off x="9309565" y="1181714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Beliefs</a:t>
            </a:r>
          </a:p>
        </p:txBody>
      </p:sp>
      <p:sp>
        <p:nvSpPr>
          <p:cNvPr id="13" name="Oval 12"/>
          <p:cNvSpPr/>
          <p:nvPr/>
        </p:nvSpPr>
        <p:spPr>
          <a:xfrm>
            <a:off x="6151958" y="5554970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Principles</a:t>
            </a:r>
          </a:p>
        </p:txBody>
      </p:sp>
      <p:sp>
        <p:nvSpPr>
          <p:cNvPr id="14" name="Oval 13"/>
          <p:cNvSpPr/>
          <p:nvPr/>
        </p:nvSpPr>
        <p:spPr>
          <a:xfrm>
            <a:off x="9059682" y="5471620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Talents and Skills</a:t>
            </a:r>
          </a:p>
        </p:txBody>
      </p:sp>
      <p:sp>
        <p:nvSpPr>
          <p:cNvPr id="15" name="Oval 14"/>
          <p:cNvSpPr/>
          <p:nvPr/>
        </p:nvSpPr>
        <p:spPr>
          <a:xfrm>
            <a:off x="9605183" y="3600170"/>
            <a:ext cx="2494277" cy="113948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Hopes and Dreams</a:t>
            </a:r>
          </a:p>
        </p:txBody>
      </p:sp>
      <p:sp>
        <p:nvSpPr>
          <p:cNvPr id="16" name="Oval 15"/>
          <p:cNvSpPr/>
          <p:nvPr/>
        </p:nvSpPr>
        <p:spPr>
          <a:xfrm>
            <a:off x="-30085" y="2991883"/>
            <a:ext cx="2166425" cy="113948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Role</a:t>
            </a:r>
          </a:p>
        </p:txBody>
      </p:sp>
    </p:spTree>
    <p:extLst>
      <p:ext uri="{BB962C8B-B14F-4D97-AF65-F5344CB8AC3E}">
        <p14:creationId xmlns:p14="http://schemas.microsoft.com/office/powerpoint/2010/main" val="209530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4745"/>
            <a:ext cx="11266137" cy="6569612"/>
          </a:xfrm>
        </p:spPr>
        <p:txBody>
          <a:bodyPr>
            <a:normAutofit/>
          </a:bodyPr>
          <a:lstStyle/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Is having an insightful understanding  of our </a:t>
            </a:r>
            <a:r>
              <a:rPr lang="en-US" sz="4400" b="1" dirty="0"/>
              <a:t>personality, values, tendencies, need and beliefs.</a:t>
            </a:r>
          </a:p>
        </p:txBody>
      </p:sp>
    </p:spTree>
    <p:extLst>
      <p:ext uri="{BB962C8B-B14F-4D97-AF65-F5344CB8AC3E}">
        <p14:creationId xmlns:p14="http://schemas.microsoft.com/office/powerpoint/2010/main" val="207816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49" y="-50409"/>
            <a:ext cx="7044397" cy="70443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83438" y="689318"/>
            <a:ext cx="11908561" cy="6168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</a:rPr>
              <a:t>It is the process of analyzing our thoughts, beliefs, tendencies and emotions to help us determine  our values and principles. Acting on this knowledge allows us  to reach our  </a:t>
            </a:r>
            <a:r>
              <a:rPr lang="en-US" sz="4400" b="1" i="1" dirty="0">
                <a:solidFill>
                  <a:srgbClr val="0070C0"/>
                </a:solidFill>
                <a:latin typeface="Cambria" panose="02040503050406030204" pitchFamily="18" charset="0"/>
              </a:rPr>
              <a:t>FULLEST POTENTIAL</a:t>
            </a:r>
            <a:r>
              <a:rPr lang="en-US" sz="4400" b="1" dirty="0">
                <a:solidFill>
                  <a:srgbClr val="0070C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</a:rPr>
              <a:t>and become  </a:t>
            </a:r>
            <a:r>
              <a:rPr lang="en-US" sz="4400" b="1" dirty="0">
                <a:solidFill>
                  <a:srgbClr val="0070C0"/>
                </a:solidFill>
                <a:latin typeface="Cambria" panose="02040503050406030204" pitchFamily="18" charset="0"/>
              </a:rPr>
              <a:t>SELF- ACTUALIZED.</a:t>
            </a:r>
          </a:p>
        </p:txBody>
      </p:sp>
    </p:spTree>
    <p:extLst>
      <p:ext uri="{BB962C8B-B14F-4D97-AF65-F5344CB8AC3E}">
        <p14:creationId xmlns:p14="http://schemas.microsoft.com/office/powerpoint/2010/main" val="14304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206063"/>
            <a:ext cx="11603863" cy="5835300"/>
          </a:xfrm>
        </p:spPr>
        <p:txBody>
          <a:bodyPr>
            <a:noAutofit/>
          </a:bodyPr>
          <a:lstStyle/>
          <a:p>
            <a:endParaRPr lang="en-US" sz="4800" b="1" dirty="0"/>
          </a:p>
          <a:p>
            <a:r>
              <a:rPr lang="en-US" sz="4800" b="1" dirty="0"/>
              <a:t>Can be defined as the ability to perceive one’s own existence, including one’s own traits, feelings and behaviors</a:t>
            </a:r>
          </a:p>
          <a:p>
            <a:r>
              <a:rPr lang="en-US" sz="4800" b="1" dirty="0"/>
              <a:t>It is a persona understanding of one’s identity.</a:t>
            </a:r>
          </a:p>
          <a:p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76422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5741"/>
            <a:ext cx="11184108" cy="6504152"/>
          </a:xfrm>
        </p:spPr>
        <p:txBody>
          <a:bodyPr>
            <a:noAutofit/>
          </a:bodyPr>
          <a:lstStyle/>
          <a:p>
            <a:r>
              <a:rPr lang="en-US" sz="4400" b="1" dirty="0"/>
              <a:t>Is the foundation for personal change. </a:t>
            </a:r>
          </a:p>
          <a:p>
            <a:pPr lvl="1"/>
            <a:r>
              <a:rPr lang="en-US" sz="4000" dirty="0"/>
              <a:t>Once an individual is aware of himself, once can be manage one’s behavior and function effectively.</a:t>
            </a:r>
          </a:p>
          <a:p>
            <a:pPr lvl="1"/>
            <a:r>
              <a:rPr lang="en-US" sz="4000" dirty="0"/>
              <a:t>Ability to assess one’s personality, behaviors and skills accurately.</a:t>
            </a:r>
          </a:p>
          <a:p>
            <a:pPr lvl="2"/>
            <a:r>
              <a:rPr lang="en-US" sz="3600" dirty="0"/>
              <a:t>Observing one’s own thoughts, behavior and skills.</a:t>
            </a:r>
          </a:p>
          <a:p>
            <a:pPr lvl="2"/>
            <a:r>
              <a:rPr lang="en-US" sz="3600" dirty="0"/>
              <a:t>Comparing observations to an external source ( e.g.  Standard or another person)</a:t>
            </a:r>
          </a:p>
        </p:txBody>
      </p:sp>
    </p:spTree>
    <p:extLst>
      <p:ext uri="{BB962C8B-B14F-4D97-AF65-F5344CB8AC3E}">
        <p14:creationId xmlns:p14="http://schemas.microsoft.com/office/powerpoint/2010/main" val="311223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193183"/>
            <a:ext cx="11603865" cy="6568225"/>
          </a:xfrm>
        </p:spPr>
        <p:txBody>
          <a:bodyPr>
            <a:normAutofit/>
          </a:bodyPr>
          <a:lstStyle/>
          <a:p>
            <a:pPr lvl="1"/>
            <a:r>
              <a:rPr lang="en-US" sz="3900" dirty="0"/>
              <a:t>To improve performance</a:t>
            </a:r>
          </a:p>
          <a:p>
            <a:pPr lvl="2"/>
            <a:r>
              <a:rPr lang="en-US" sz="3500" dirty="0"/>
              <a:t>To manage yourself by setting appropriate goals, choose appropriate careers and manage stress.</a:t>
            </a:r>
          </a:p>
          <a:p>
            <a:pPr lvl="2"/>
            <a:r>
              <a:rPr lang="en-US" sz="3500" dirty="0"/>
              <a:t>To accept your tendencies of behaving, thinking and feeling because 30% of personality is GENETIC.</a:t>
            </a:r>
          </a:p>
          <a:p>
            <a:pPr lvl="1"/>
            <a:r>
              <a:rPr lang="en-US" sz="3900" dirty="0"/>
              <a:t>To develop intrapersonal skills</a:t>
            </a:r>
          </a:p>
          <a:p>
            <a:pPr lvl="2"/>
            <a:r>
              <a:rPr lang="en-US" sz="3500" dirty="0"/>
              <a:t>Understanding differences between you and others</a:t>
            </a:r>
          </a:p>
          <a:p>
            <a:pPr lvl="2"/>
            <a:r>
              <a:rPr lang="en-US" sz="3500" dirty="0"/>
              <a:t>Understanding why others react to you the wat they do.</a:t>
            </a:r>
          </a:p>
          <a:p>
            <a:pPr lvl="1"/>
            <a:r>
              <a:rPr lang="en-US" sz="3900" dirty="0"/>
              <a:t>To develop interpersonal skills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43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Self-aware person is one who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2026"/>
            <a:ext cx="11081077" cy="4547413"/>
          </a:xfrm>
        </p:spPr>
        <p:txBody>
          <a:bodyPr>
            <a:noAutofit/>
          </a:bodyPr>
          <a:lstStyle/>
          <a:p>
            <a:r>
              <a:rPr lang="en-US" sz="3600" dirty="0"/>
              <a:t>Aware of Strength and limitations</a:t>
            </a:r>
          </a:p>
          <a:p>
            <a:r>
              <a:rPr lang="en-US" sz="3600" dirty="0"/>
              <a:t>Has a clear idea of one’s priorities</a:t>
            </a:r>
          </a:p>
          <a:p>
            <a:r>
              <a:rPr lang="en-US" sz="3600" dirty="0"/>
              <a:t>Aware of difference in attitudes, values and beliefs.</a:t>
            </a:r>
          </a:p>
          <a:p>
            <a:r>
              <a:rPr lang="en-US" sz="3600" dirty="0"/>
              <a:t>One has relatively stable and strong self- image and is not unduly perturbed by what others say about oneself.</a:t>
            </a:r>
          </a:p>
        </p:txBody>
      </p:sp>
    </p:spTree>
    <p:extLst>
      <p:ext uri="{BB962C8B-B14F-4D97-AF65-F5344CB8AC3E}">
        <p14:creationId xmlns:p14="http://schemas.microsoft.com/office/powerpoint/2010/main" val="327013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Self-Awareness Process</a:t>
            </a:r>
            <a:br>
              <a:rPr lang="en-US" dirty="0"/>
            </a:br>
            <a:r>
              <a:rPr lang="en-US" dirty="0"/>
              <a:t>	</a:t>
            </a:r>
            <a:r>
              <a:rPr lang="en-US" sz="2400" dirty="0"/>
              <a:t>-is about knowing and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Your beliefs and principles</a:t>
            </a:r>
          </a:p>
          <a:p>
            <a:r>
              <a:rPr lang="en-US" sz="3600" dirty="0"/>
              <a:t>Your own emotions</a:t>
            </a:r>
          </a:p>
          <a:p>
            <a:r>
              <a:rPr lang="en-US" sz="3600" dirty="0"/>
              <a:t>What motivates you</a:t>
            </a:r>
          </a:p>
          <a:p>
            <a:r>
              <a:rPr lang="en-US" sz="3600" dirty="0"/>
              <a:t>Your thinking pattern</a:t>
            </a:r>
          </a:p>
          <a:p>
            <a:r>
              <a:rPr lang="en-US" sz="3600" dirty="0"/>
              <a:t>Your tendencies to react to certain situations</a:t>
            </a:r>
          </a:p>
          <a:p>
            <a:r>
              <a:rPr lang="en-US" sz="3600" dirty="0"/>
              <a:t>What you want out of your life.</a:t>
            </a:r>
          </a:p>
        </p:txBody>
      </p:sp>
    </p:spTree>
    <p:extLst>
      <p:ext uri="{BB962C8B-B14F-4D97-AF65-F5344CB8AC3E}">
        <p14:creationId xmlns:p14="http://schemas.microsoft.com/office/powerpoint/2010/main" val="138974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destinysodyssey.com/wp-content/uploads/2013/12/Self-Awareness-Circle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95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580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://i0.wp.com/www.BreakupU.com/wp-content/uploads/2015/05/Who-you-are_log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750"/>
            <a:ext cx="12192000" cy="688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280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earetrulyhappy.files.wordpress.com/2015/12/356-e1421047036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90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0961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253</TotalTime>
  <Words>321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Cambria</vt:lpstr>
      <vt:lpstr>Cooper Std Black</vt:lpstr>
      <vt:lpstr>Trebuchet MS</vt:lpstr>
      <vt:lpstr>Wingdings 3</vt:lpstr>
      <vt:lpstr>Facet</vt:lpstr>
      <vt:lpstr>PowerPoint Presentation</vt:lpstr>
      <vt:lpstr>ACTIVITY #3.1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Self-aware person is one who </vt:lpstr>
      <vt:lpstr>Self-Awareness Process  -is about knowing and understanding</vt:lpstr>
      <vt:lpstr>PowerPoint Presentation</vt:lpstr>
      <vt:lpstr>PowerPoint Presentation</vt:lpstr>
      <vt:lpstr>PowerPoint Presentation</vt:lpstr>
    </vt:vector>
  </TitlesOfParts>
  <Company>DepEd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DepED</dc:creator>
  <cp:lastModifiedBy>DepEd</cp:lastModifiedBy>
  <cp:revision>20</cp:revision>
  <dcterms:created xsi:type="dcterms:W3CDTF">2016-07-11T07:33:03Z</dcterms:created>
  <dcterms:modified xsi:type="dcterms:W3CDTF">2019-06-18T23:34:30Z</dcterms:modified>
</cp:coreProperties>
</file>