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8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56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94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48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18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16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69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12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0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31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52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7944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53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4715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28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74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0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A10E0-E987-42A5-91E3-4E936CD8AA0D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ADF9095-C0EA-466F-BF9A-A8556ECC3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31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3731" y="3210290"/>
            <a:ext cx="8538455" cy="1335953"/>
          </a:xfrm>
        </p:spPr>
        <p:txBody>
          <a:bodyPr/>
          <a:lstStyle/>
          <a:p>
            <a:pPr algn="ctr"/>
            <a:endParaRPr lang="en-US" dirty="0"/>
          </a:p>
        </p:txBody>
      </p:sp>
      <p:pic>
        <p:nvPicPr>
          <p:cNvPr id="1026" name="Picture 2" descr="https://17982-presscdn-0-81-pagely.netdna-ssl.com/wp-content/uploads/2016/02/Goa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21219"/>
            <a:ext cx="12127367" cy="941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64417" y="0"/>
            <a:ext cx="79205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>
                <a:solidFill>
                  <a:srgbClr val="002060"/>
                </a:solidFill>
                <a:latin typeface="Eras Bold ITC" panose="020B0907030504020204" pitchFamily="34" charset="0"/>
              </a:rPr>
              <a:t>Setting-Up </a:t>
            </a:r>
            <a:r>
              <a:rPr lang="en-US" sz="7200" dirty="0" smtClean="0">
                <a:solidFill>
                  <a:srgbClr val="002060"/>
                </a:solidFill>
                <a:latin typeface="Eras Bold ITC" panose="020B0907030504020204" pitchFamily="34" charset="0"/>
              </a:rPr>
              <a:t>Goal</a:t>
            </a:r>
          </a:p>
          <a:p>
            <a:r>
              <a:rPr lang="en-US" sz="7200" dirty="0" smtClean="0">
                <a:solidFill>
                  <a:srgbClr val="002060"/>
                </a:solidFill>
                <a:latin typeface="Eras Bold ITC" panose="020B0907030504020204" pitchFamily="34" charset="0"/>
              </a:rPr>
              <a:t>(Self-Direction</a:t>
            </a:r>
            <a:r>
              <a:rPr lang="en-US" sz="7200" dirty="0">
                <a:solidFill>
                  <a:srgbClr val="002060"/>
                </a:solidFill>
                <a:latin typeface="Eras Bold ITC" panose="020B0907030504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11239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182" y="1768698"/>
            <a:ext cx="8596668" cy="13208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What is a GOAL?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182" y="3281051"/>
            <a:ext cx="10913652" cy="388077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Something you would like to achieve.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55643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907" y="1807335"/>
            <a:ext cx="10900773" cy="1320800"/>
          </a:xfrm>
        </p:spPr>
        <p:txBody>
          <a:bodyPr>
            <a:noAutofit/>
          </a:bodyPr>
          <a:lstStyle/>
          <a:p>
            <a:r>
              <a:rPr lang="en-US" sz="4000" dirty="0" smtClean="0"/>
              <a:t>What is the purpose of Setting-up Goals?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868927"/>
            <a:ext cx="11016683" cy="3880773"/>
          </a:xfrm>
        </p:spPr>
        <p:txBody>
          <a:bodyPr>
            <a:normAutofit/>
          </a:bodyPr>
          <a:lstStyle/>
          <a:p>
            <a:pPr algn="just"/>
            <a:r>
              <a:rPr lang="en-US" sz="4000" dirty="0" smtClean="0"/>
              <a:t>Goals give you direction and keep  you focused on where you want to end up.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80550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96721"/>
            <a:ext cx="8596668" cy="13208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2 Kinds of Goals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25738"/>
            <a:ext cx="11068199" cy="3880773"/>
          </a:xfrm>
        </p:spPr>
        <p:txBody>
          <a:bodyPr>
            <a:noAutofit/>
          </a:bodyPr>
          <a:lstStyle/>
          <a:p>
            <a:r>
              <a:rPr lang="en-US" sz="4000" dirty="0" smtClean="0"/>
              <a:t>Short Term Goal</a:t>
            </a:r>
          </a:p>
          <a:p>
            <a:pPr lvl="1"/>
            <a:r>
              <a:rPr lang="en-US" sz="3600" dirty="0"/>
              <a:t>Goals that can be accomplished in the near future ( within a few weeks or months</a:t>
            </a:r>
            <a:r>
              <a:rPr lang="en-US" sz="3600" dirty="0" smtClean="0"/>
              <a:t>)</a:t>
            </a:r>
            <a:endParaRPr lang="en-US" sz="3600" dirty="0"/>
          </a:p>
          <a:p>
            <a:r>
              <a:rPr lang="en-US" sz="4000" dirty="0" smtClean="0"/>
              <a:t>Long Term Goals</a:t>
            </a:r>
          </a:p>
          <a:p>
            <a:pPr lvl="1"/>
            <a:r>
              <a:rPr lang="en-US" sz="3600" dirty="0" smtClean="0"/>
              <a:t>Goals that are more far-reaching and take longer to achieve (a year or more)</a:t>
            </a:r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635746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857584" cy="1320800"/>
          </a:xfrm>
        </p:spPr>
        <p:txBody>
          <a:bodyPr>
            <a:noAutofit/>
          </a:bodyPr>
          <a:lstStyle/>
          <a:p>
            <a:r>
              <a:rPr lang="en-US" sz="4400" dirty="0" smtClean="0"/>
              <a:t>Why more people don’t set goal?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800" dirty="0" smtClean="0"/>
              <a:t>Fear of Rejection</a:t>
            </a:r>
          </a:p>
          <a:p>
            <a:r>
              <a:rPr lang="en-US" sz="4800" dirty="0" err="1" smtClean="0"/>
              <a:t>Procastination</a:t>
            </a:r>
            <a:endParaRPr lang="en-US" sz="4800" dirty="0" smtClean="0"/>
          </a:p>
          <a:p>
            <a:r>
              <a:rPr lang="en-US" sz="4800" dirty="0" smtClean="0"/>
              <a:t>Low-self Esteem</a:t>
            </a:r>
          </a:p>
          <a:p>
            <a:r>
              <a:rPr lang="en-US" sz="4800" dirty="0" smtClean="0"/>
              <a:t>Ignorance of importance of goals</a:t>
            </a:r>
          </a:p>
          <a:p>
            <a:r>
              <a:rPr lang="en-US" sz="4800" dirty="0" smtClean="0"/>
              <a:t>Lock of Knowledge about goal-setting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353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 smtClean="0"/>
              <a:t>Why do we need to set Goals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Take control of your life.</a:t>
            </a:r>
          </a:p>
          <a:p>
            <a:r>
              <a:rPr lang="en-US" sz="3200" dirty="0" smtClean="0"/>
              <a:t>Focus on important things.</a:t>
            </a:r>
          </a:p>
          <a:p>
            <a:r>
              <a:rPr lang="en-US" sz="3200" dirty="0" smtClean="0"/>
              <a:t>Make Good decisions</a:t>
            </a:r>
          </a:p>
          <a:p>
            <a:r>
              <a:rPr lang="en-US" sz="3200" dirty="0" smtClean="0"/>
              <a:t>Finish the task efficiently</a:t>
            </a:r>
          </a:p>
          <a:p>
            <a:r>
              <a:rPr lang="en-US" sz="3200" dirty="0" smtClean="0"/>
              <a:t>Be self-confidents and enthusiastic</a:t>
            </a:r>
          </a:p>
          <a:p>
            <a:r>
              <a:rPr lang="en-US" sz="3200" dirty="0" smtClean="0"/>
              <a:t>Make Progress</a:t>
            </a:r>
          </a:p>
          <a:p>
            <a:r>
              <a:rPr lang="en-US" sz="3200" dirty="0" smtClean="0"/>
              <a:t>Closer to success</a:t>
            </a:r>
          </a:p>
        </p:txBody>
      </p:sp>
    </p:spTree>
    <p:extLst>
      <p:ext uri="{BB962C8B-B14F-4D97-AF65-F5344CB8AC3E}">
        <p14:creationId xmlns:p14="http://schemas.microsoft.com/office/powerpoint/2010/main" val="4093489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00507"/>
            <a:ext cx="8596668" cy="132080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Why Goals fails?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16645"/>
            <a:ext cx="8596668" cy="3880773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goals was not written down.</a:t>
            </a:r>
          </a:p>
          <a:p>
            <a:r>
              <a:rPr lang="en-US" sz="2800" dirty="0" smtClean="0"/>
              <a:t>Rewards for achieving the goals were not given.</a:t>
            </a:r>
          </a:p>
          <a:p>
            <a:r>
              <a:rPr lang="en-US" sz="2800" dirty="0" smtClean="0"/>
              <a:t>The goal was unrealistic or not specific enough.</a:t>
            </a:r>
          </a:p>
          <a:p>
            <a:r>
              <a:rPr lang="en-US" sz="2800" dirty="0" smtClean="0"/>
              <a:t>The goal is not really believable or little commitment exist.</a:t>
            </a:r>
          </a:p>
          <a:p>
            <a:r>
              <a:rPr lang="en-US" sz="2800" dirty="0" smtClean="0"/>
              <a:t>Keep changing or switching goals.</a:t>
            </a:r>
          </a:p>
          <a:p>
            <a:r>
              <a:rPr lang="en-US" sz="2800" dirty="0" smtClean="0"/>
              <a:t>The person who set the goal has not told anyone else for added accountability, help and support.</a:t>
            </a:r>
          </a:p>
          <a:p>
            <a:r>
              <a:rPr lang="en-US" sz="2800" dirty="0" smtClean="0"/>
              <a:t>The goal was not into realistic plan that includes measurement, timeliness and  resources.</a:t>
            </a:r>
          </a:p>
          <a:p>
            <a:pPr marL="0" indent="0">
              <a:buNone/>
            </a:pPr>
            <a:r>
              <a:rPr lang="en-US" sz="2800" dirty="0" smtClean="0"/>
              <a:t>	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30727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S-M-A-R-T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S-</a:t>
            </a:r>
            <a:r>
              <a:rPr lang="en-US" sz="4000" dirty="0" err="1" smtClean="0"/>
              <a:t>pecific</a:t>
            </a:r>
            <a:endParaRPr lang="en-US" sz="4000" dirty="0" smtClean="0"/>
          </a:p>
          <a:p>
            <a:r>
              <a:rPr lang="en-US" sz="4000" dirty="0" smtClean="0"/>
              <a:t>M-</a:t>
            </a:r>
            <a:r>
              <a:rPr lang="en-US" sz="4000" dirty="0" err="1" smtClean="0"/>
              <a:t>easurable</a:t>
            </a:r>
            <a:endParaRPr lang="en-US" sz="4000" dirty="0" smtClean="0"/>
          </a:p>
          <a:p>
            <a:r>
              <a:rPr lang="en-US" sz="4000" dirty="0" smtClean="0"/>
              <a:t>A-</a:t>
            </a:r>
            <a:r>
              <a:rPr lang="en-US" sz="4000" dirty="0" err="1" smtClean="0"/>
              <a:t>ttainable</a:t>
            </a:r>
            <a:endParaRPr lang="en-US" sz="4000" dirty="0" smtClean="0"/>
          </a:p>
          <a:p>
            <a:r>
              <a:rPr lang="en-US" sz="4000" dirty="0" smtClean="0"/>
              <a:t>R-</a:t>
            </a:r>
            <a:r>
              <a:rPr lang="en-US" sz="4000" dirty="0" err="1" smtClean="0"/>
              <a:t>ealistic</a:t>
            </a:r>
            <a:endParaRPr lang="en-US" sz="4000" dirty="0" smtClean="0"/>
          </a:p>
          <a:p>
            <a:r>
              <a:rPr lang="en-US" sz="4000" dirty="0" smtClean="0"/>
              <a:t>T-</a:t>
            </a:r>
            <a:r>
              <a:rPr lang="en-US" sz="4000" dirty="0" err="1" smtClean="0"/>
              <a:t>imebound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6446557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0570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909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824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82" y="0"/>
            <a:ext cx="7464055" cy="6858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84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348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1041"/>
            <a:ext cx="12192000" cy="8810514"/>
          </a:xfrm>
        </p:spPr>
      </p:pic>
    </p:spTree>
    <p:extLst>
      <p:ext uri="{BB962C8B-B14F-4D97-AF65-F5344CB8AC3E}">
        <p14:creationId xmlns:p14="http://schemas.microsoft.com/office/powerpoint/2010/main" val="32885001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0328"/>
            <a:ext cx="12192000" cy="8274121"/>
          </a:xfrm>
        </p:spPr>
      </p:pic>
    </p:spTree>
    <p:extLst>
      <p:ext uri="{BB962C8B-B14F-4D97-AF65-F5344CB8AC3E}">
        <p14:creationId xmlns:p14="http://schemas.microsoft.com/office/powerpoint/2010/main" val="30340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87</TotalTime>
  <Words>228</Words>
  <Application>Microsoft Office PowerPoint</Application>
  <PresentationFormat>Widescreen</PresentationFormat>
  <Paragraphs>42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Eras Bold ITC</vt:lpstr>
      <vt:lpstr>Trebuchet MS</vt:lpstr>
      <vt:lpstr>Wingdings 3</vt:lpstr>
      <vt:lpstr>Facet</vt:lpstr>
      <vt:lpstr>PowerPoint Presentation</vt:lpstr>
      <vt:lpstr>What is a GOAL?</vt:lpstr>
      <vt:lpstr>What is the purpose of Setting-up Goals?</vt:lpstr>
      <vt:lpstr>2 Kinds of Goals</vt:lpstr>
      <vt:lpstr>Why more people don’t set goal?</vt:lpstr>
      <vt:lpstr>Why do we need to set Goals?</vt:lpstr>
      <vt:lpstr>Why Goals fails?</vt:lpstr>
      <vt:lpstr>S-M-A-R-T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DepED</dc:creator>
  <cp:lastModifiedBy>DepED</cp:lastModifiedBy>
  <cp:revision>8</cp:revision>
  <dcterms:created xsi:type="dcterms:W3CDTF">2016-08-01T17:01:41Z</dcterms:created>
  <dcterms:modified xsi:type="dcterms:W3CDTF">2016-08-01T23:34:05Z</dcterms:modified>
</cp:coreProperties>
</file>