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mp4" ContentType="video/unknown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7" r:id="rId2"/>
    <p:sldId id="258" r:id="rId3"/>
    <p:sldId id="256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3" r:id="rId20"/>
    <p:sldId id="275" r:id="rId21"/>
    <p:sldId id="276" r:id="rId22"/>
    <p:sldId id="280" r:id="rId23"/>
    <p:sldId id="277" r:id="rId24"/>
    <p:sldId id="278" r:id="rId25"/>
    <p:sldId id="281" r:id="rId26"/>
    <p:sldId id="289" r:id="rId27"/>
    <p:sldId id="292" r:id="rId28"/>
    <p:sldId id="282" r:id="rId29"/>
    <p:sldId id="296" r:id="rId30"/>
    <p:sldId id="295" r:id="rId31"/>
    <p:sldId id="284" r:id="rId32"/>
    <p:sldId id="290" r:id="rId33"/>
    <p:sldId id="293" r:id="rId34"/>
    <p:sldId id="285" r:id="rId35"/>
    <p:sldId id="291" r:id="rId36"/>
    <p:sldId id="294" r:id="rId37"/>
    <p:sldId id="297" r:id="rId38"/>
    <p:sldId id="288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21250" autoAdjust="0"/>
    <p:restoredTop sz="94660"/>
  </p:normalViewPr>
  <p:slideViewPr>
    <p:cSldViewPr>
      <p:cViewPr>
        <p:scale>
          <a:sx n="73" d="100"/>
          <a:sy n="73" d="100"/>
        </p:scale>
        <p:origin x="-3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6170AB-B8D6-4E7B-AE62-58B4E6E511A7}" type="datetimeFigureOut">
              <a:rPr lang="en-US" smtClean="0"/>
              <a:pPr/>
              <a:t>3/1/2014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97547F-F9DD-43EB-8B7B-B78521C7876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6720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gi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slide" Target="slide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slide" Target="slid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slide" Target="slide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slide" Target="slide2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slide" Target="slide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slide" Target="slide2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30.xml"/><Relationship Id="rId4" Type="http://schemas.openxmlformats.org/officeDocument/2006/relationships/slide" Target="slide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slide" Target="slide2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slide" Target="slide3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33.xml"/><Relationship Id="rId4" Type="http://schemas.openxmlformats.org/officeDocument/2006/relationships/slide" Target="slide3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slide" Target="slide3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slide" Target="slide3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35.xml"/><Relationship Id="rId4" Type="http://schemas.openxmlformats.org/officeDocument/2006/relationships/slide" Target="slide3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slide" Target="slide3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slide" Target="slide3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8.png"/><Relationship Id="rId4" Type="http://schemas.openxmlformats.org/officeDocument/2006/relationships/image" Target="../media/image27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t_school_boy_girl_co_41_powerpoint_templates_title_slide.jpg"/>
          <p:cNvPicPr>
            <a:picLocks noGrp="1" noChangeAspect="1"/>
          </p:cNvPicPr>
          <p:nvPr>
            <p:ph idx="1"/>
          </p:nvPr>
        </p:nvPicPr>
        <p:blipFill>
          <a:blip r:embed="rId2"/>
          <a:srcRect t="25373"/>
          <a:stretch>
            <a:fillRect/>
          </a:stretch>
        </p:blipFill>
        <p:spPr>
          <a:xfrm>
            <a:off x="0" y="0"/>
            <a:ext cx="9144000" cy="6858001"/>
          </a:xfrm>
        </p:spPr>
      </p:pic>
      <p:sp>
        <p:nvSpPr>
          <p:cNvPr id="5" name="Rectangle 4"/>
          <p:cNvSpPr/>
          <p:nvPr/>
        </p:nvSpPr>
        <p:spPr>
          <a:xfrm rot="1016012">
            <a:off x="762000" y="1600200"/>
            <a:ext cx="7924801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ContrastingRightFacing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000" b="1" cap="none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Magandang</a:t>
            </a:r>
          </a:p>
          <a:p>
            <a:pPr algn="ctr"/>
            <a:r>
              <a:rPr lang="en-US" sz="80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Umaga</a:t>
            </a:r>
            <a:endParaRPr lang="en-US" sz="8000" b="1" cap="none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ead_Me_Lord_by_Gary_Valenciano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953000" y="381000"/>
            <a:ext cx="3976688" cy="4525963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60377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3886200"/>
            <a:ext cx="777539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0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Pangungusap</a:t>
            </a:r>
            <a:endParaRPr lang="en-US" sz="80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 rot="20857440">
            <a:off x="1034963" y="2277859"/>
            <a:ext cx="3540281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0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Ayos </a:t>
            </a:r>
            <a:endParaRPr lang="en-US" sz="80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 rot="366519">
            <a:off x="4321615" y="2962199"/>
            <a:ext cx="1309975" cy="10926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5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ng</a:t>
            </a:r>
            <a:endParaRPr lang="en-US" sz="65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200400" y="762000"/>
            <a:ext cx="5715000" cy="23622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3352800" y="914400"/>
            <a:ext cx="5410200" cy="2057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3429000" y="1447800"/>
            <a:ext cx="53283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hlinkClick r:id="rId3" action="ppaction://hlinksldjump"/>
              </a:rPr>
              <a:t>Pangungusap</a:t>
            </a:r>
            <a:endParaRPr lang="en-US" sz="54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82040" y="692331"/>
            <a:ext cx="4783119" cy="76944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Pangungusap</a:t>
            </a:r>
            <a:endParaRPr lang="en-US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16099" y="2057400"/>
            <a:ext cx="5715000" cy="18288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>
              <a:buNone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	Ang Pangungusap ay lipon ng mga salita na nagpapahayag ng buong diwa. 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Content Placeholder 3" descr="Nuvola_arrow_left_pink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000" y="4953000"/>
            <a:ext cx="2339182" cy="17295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990600"/>
            <a:ext cx="8243489" cy="80021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GB" sz="46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Bahagi ng Pangungusap</a:t>
            </a:r>
            <a:endParaRPr lang="en-GB" sz="4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9" name="Right Arrow 8"/>
          <p:cNvSpPr/>
          <p:nvPr/>
        </p:nvSpPr>
        <p:spPr>
          <a:xfrm rot="7517524">
            <a:off x="2313470" y="2351149"/>
            <a:ext cx="1417202" cy="98719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Right Arrow 9"/>
          <p:cNvSpPr/>
          <p:nvPr/>
        </p:nvSpPr>
        <p:spPr>
          <a:xfrm rot="3428153">
            <a:off x="5385857" y="2415524"/>
            <a:ext cx="1362013" cy="935358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Rectangle 10"/>
          <p:cNvSpPr/>
          <p:nvPr/>
        </p:nvSpPr>
        <p:spPr>
          <a:xfrm>
            <a:off x="1066800" y="3733800"/>
            <a:ext cx="3031599" cy="9233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hlinkClick r:id="rId3" action="ppaction://hlinksldjump"/>
              </a:rPr>
              <a:t>Simuno</a:t>
            </a:r>
            <a:endParaRPr lang="en-GB" sz="54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953000" y="3733800"/>
            <a:ext cx="3582327" cy="9233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hlinkClick r:id="rId4" action="ppaction://hlinksldjump"/>
              </a:rPr>
              <a:t>Panaguri</a:t>
            </a:r>
            <a:endParaRPr lang="en-GB" sz="54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 animBg="1"/>
      <p:bldP spid="11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4" descr="school_soweek_girl2.gif">
            <a:hlinkClick r:id="rId3" action="ppaction://hlinksldjump"/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5638800" y="685800"/>
            <a:ext cx="3150014" cy="4525963"/>
          </a:xfr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362200"/>
            <a:ext cx="4953000" cy="22860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GB" sz="3200" dirty="0" smtClean="0"/>
              <a:t>		Ang Simuno ay ang paksa o pina-uusapan sa pangungusap.</a:t>
            </a:r>
            <a:endParaRPr lang="en-GB" sz="3200" dirty="0"/>
          </a:p>
        </p:txBody>
      </p:sp>
      <p:sp>
        <p:nvSpPr>
          <p:cNvPr id="6" name="Rectangle 5"/>
          <p:cNvSpPr/>
          <p:nvPr/>
        </p:nvSpPr>
        <p:spPr>
          <a:xfrm>
            <a:off x="381000" y="990600"/>
            <a:ext cx="3352800" cy="9233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5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Simuno</a:t>
            </a:r>
            <a:endParaRPr lang="en-GB" sz="5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school_soweek_girl2.gif">
            <a:hlinkClick r:id="rId3" action="ppaction://hlinksldjump"/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5257800" y="685800"/>
            <a:ext cx="3150014" cy="4525963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" y="1905000"/>
            <a:ext cx="4495800" cy="4525963"/>
          </a:xfrm>
        </p:spPr>
        <p:txBody>
          <a:bodyPr/>
          <a:lstStyle/>
          <a:p>
            <a:pPr algn="just">
              <a:lnSpc>
                <a:spcPct val="150000"/>
              </a:lnSpc>
              <a:buNone/>
            </a:pPr>
            <a:r>
              <a:rPr lang="en-GB" dirty="0" smtClean="0"/>
              <a:t>	</a:t>
            </a:r>
          </a:p>
          <a:p>
            <a:pPr algn="just">
              <a:lnSpc>
                <a:spcPct val="150000"/>
              </a:lnSpc>
              <a:buNone/>
            </a:pPr>
            <a:r>
              <a:rPr lang="en-GB" dirty="0" smtClean="0"/>
              <a:t>		Ang Panaguri ang nagsasabi tungkol sa simuno.</a:t>
            </a:r>
          </a:p>
          <a:p>
            <a:pPr algn="just">
              <a:lnSpc>
                <a:spcPct val="150000"/>
              </a:lnSpc>
              <a:buNone/>
            </a:pP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457200" y="838200"/>
            <a:ext cx="3505200" cy="10668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Panaguri</a:t>
            </a:r>
            <a:endParaRPr lang="en-GB" sz="50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ular Callout 6"/>
          <p:cNvSpPr/>
          <p:nvPr/>
        </p:nvSpPr>
        <p:spPr>
          <a:xfrm rot="21077028">
            <a:off x="131742" y="380289"/>
            <a:ext cx="5181600" cy="2133600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Content Placeholder 4" descr="student.png">
            <a:hlinkClick r:id="rId3" action="ppaction://hlinksldjump"/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2209800" y="2514600"/>
            <a:ext cx="2732550" cy="4525963"/>
          </a:xfrm>
        </p:spPr>
      </p:pic>
      <p:sp>
        <p:nvSpPr>
          <p:cNvPr id="8" name="Rectangle 7"/>
          <p:cNvSpPr/>
          <p:nvPr/>
        </p:nvSpPr>
        <p:spPr>
          <a:xfrm rot="21010298">
            <a:off x="304800" y="381001"/>
            <a:ext cx="495300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Tukuyin ang isinasaad ng mga larawan</a:t>
            </a:r>
            <a:endParaRPr lang="en-GB" sz="40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nagwawalis.jpg">
            <a:hlinkClick r:id="rId3" action="ppaction://hlinksldjump"/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3581400" y="914400"/>
            <a:ext cx="5334000" cy="3028950"/>
          </a:xfrm>
          <a:prstGeom prst="rect">
            <a:avLst/>
          </a:prstGeom>
          <a:ln w="228600" cap="sq" cmpd="thickThin">
            <a:solidFill>
              <a:schemeClr val="bg1">
                <a:lumMod val="6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  <a:softEdge rad="317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2231353905_26004c143a.jpg">
            <a:hlinkClick r:id="rId3" action="ppaction://hlinksldjump"/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3733800" y="1066800"/>
            <a:ext cx="5105400" cy="2926385"/>
          </a:xfrm>
          <a:effectLst>
            <a:softEdge rad="317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1SF-PiCEAIElhg.jpg large.jpg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6061" t="50509" r="5044" b="4034"/>
          <a:stretch>
            <a:fillRect/>
          </a:stretch>
        </p:blipFill>
        <p:spPr>
          <a:xfrm>
            <a:off x="3657600" y="990600"/>
            <a:ext cx="5486400" cy="3048000"/>
          </a:xfrm>
          <a:effectLst>
            <a:softEdge rad="317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images.jpg">
            <a:hlinkClick r:id="rId3" action="ppaction://hlinksldjump"/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3886200" y="990600"/>
            <a:ext cx="5029200" cy="3124200"/>
          </a:xfrm>
          <a:effectLst>
            <a:softEdge rad="317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Picture071.jpg">
            <a:hlinkClick r:id="rId3" action="ppaction://hlinksldjump"/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3733800" y="990600"/>
            <a:ext cx="5181600" cy="3276600"/>
          </a:xfrm>
          <a:effectLst>
            <a:softEdge rad="317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3886200"/>
            <a:ext cx="777539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0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Pangungusap</a:t>
            </a:r>
            <a:endParaRPr lang="en-US" sz="80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 rot="20857440">
            <a:off x="1034963" y="2277859"/>
            <a:ext cx="3540281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0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Ayos </a:t>
            </a:r>
            <a:endParaRPr lang="en-US" sz="80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 rot="366519">
            <a:off x="4321615" y="2962199"/>
            <a:ext cx="1309975" cy="10926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5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ng</a:t>
            </a:r>
            <a:endParaRPr lang="en-US" sz="65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7" name="Content Placeholder 3" descr="Nuvola_arrow_left_pink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800000">
            <a:off x="8080198" y="5957013"/>
            <a:ext cx="990711" cy="7325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0" y="1371600"/>
            <a:ext cx="7679730" cy="83099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Ayos ng Pangungusap</a:t>
            </a:r>
            <a:endParaRPr lang="en-US" sz="48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5" name="Rectangle 4">
            <a:hlinkClick r:id="rId3" action="ppaction://hlinksldjump"/>
          </p:cNvPr>
          <p:cNvSpPr/>
          <p:nvPr/>
        </p:nvSpPr>
        <p:spPr>
          <a:xfrm>
            <a:off x="457200" y="3581400"/>
            <a:ext cx="3568669" cy="76944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GB" sz="4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hlinkClick r:id="rId3" action="ppaction://hlinksldjump"/>
              </a:rPr>
              <a:t>Karaniwan</a:t>
            </a:r>
            <a:endParaRPr lang="en-US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91000" y="3581400"/>
            <a:ext cx="4402231" cy="76944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hlinkClick r:id="rId4" action="ppaction://hlinksldjump"/>
              </a:rPr>
              <a:t>Di-Karaniwan</a:t>
            </a:r>
            <a:endParaRPr lang="en-US" sz="44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ight Arrow 6"/>
          <p:cNvSpPr/>
          <p:nvPr/>
        </p:nvSpPr>
        <p:spPr>
          <a:xfrm rot="7766975">
            <a:off x="2398487" y="2549194"/>
            <a:ext cx="1280109" cy="874748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ight Arrow 7"/>
          <p:cNvSpPr/>
          <p:nvPr/>
        </p:nvSpPr>
        <p:spPr>
          <a:xfrm rot="3072056">
            <a:off x="4879563" y="2487161"/>
            <a:ext cx="1295852" cy="88095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381000" y="1828801"/>
            <a:ext cx="5715000" cy="2057400"/>
          </a:xfrm>
        </p:spPr>
        <p:txBody>
          <a:bodyPr/>
          <a:lstStyle/>
          <a:p>
            <a:pPr algn="just">
              <a:lnSpc>
                <a:spcPct val="150000"/>
              </a:lnSpc>
              <a:buNone/>
            </a:pPr>
            <a:r>
              <a:rPr lang="en-GB" dirty="0" smtClean="0"/>
              <a:t>		Ang karaniwang ayos ng pangungusap ay nauunsa ang panaguri kaysa simuno/paksa.</a:t>
            </a:r>
          </a:p>
          <a:p>
            <a:pPr algn="just">
              <a:lnSpc>
                <a:spcPct val="150000"/>
              </a:lnSpc>
            </a:pPr>
            <a:endParaRPr lang="en-GB" dirty="0"/>
          </a:p>
        </p:txBody>
      </p:sp>
      <p:pic>
        <p:nvPicPr>
          <p:cNvPr id="8" name="Content Placeholder 7" descr="school_soweek_girl2.gif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5334000" y="1524000"/>
            <a:ext cx="2757781" cy="3962400"/>
          </a:xfr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838200"/>
            <a:ext cx="5667001" cy="76944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GB" sz="4400" b="1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Karaniwang</a:t>
            </a:r>
            <a:r>
              <a:rPr lang="en-GB" sz="4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 Ayos</a:t>
            </a:r>
            <a:endParaRPr lang="en-US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en-GB" sz="3600" b="1" dirty="0" smtClean="0">
                <a:hlinkClick r:id="rId3" action="ppaction://hlinksldjump"/>
              </a:rPr>
              <a:t>Halimbawa</a:t>
            </a:r>
            <a:r>
              <a:rPr lang="en-GB" sz="3600" b="1" dirty="0" smtClean="0"/>
              <a:t>: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 smtClean="0"/>
              <a:t>				Watak-watak           Kami</a:t>
            </a:r>
          </a:p>
          <a:p>
            <a:pPr>
              <a:buNone/>
            </a:pPr>
            <a:r>
              <a:rPr lang="en-GB" dirty="0" smtClean="0"/>
              <a:t>		</a:t>
            </a:r>
          </a:p>
          <a:p>
            <a:pPr>
              <a:buNone/>
            </a:pPr>
            <a:r>
              <a:rPr lang="en-GB" dirty="0" smtClean="0"/>
              <a:t>				Panaguri                 Simuno</a:t>
            </a:r>
          </a:p>
          <a:p>
            <a:pPr>
              <a:buNone/>
            </a:pPr>
            <a:endParaRPr lang="en-GB" dirty="0" smtClean="0"/>
          </a:p>
          <a:p>
            <a:endParaRPr lang="en-GB" dirty="0"/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3658394" y="3352006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6401594" y="3352006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Oval 1">
            <a:hlinkClick r:id="rId3" action="ppaction://hlinksldjump"/>
          </p:cNvPr>
          <p:cNvSpPr/>
          <p:nvPr/>
        </p:nvSpPr>
        <p:spPr>
          <a:xfrm>
            <a:off x="7620000" y="5486400"/>
            <a:ext cx="1524000" cy="1219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762000"/>
            <a:ext cx="6477000" cy="76944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Di-Karaniwang Ayos</a:t>
            </a:r>
            <a:endParaRPr lang="en-US" sz="44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5334000" cy="198120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GB" dirty="0" smtClean="0"/>
              <a:t>		Ang di-karaniwang ayos ay kung nauuna ang paksa at ginagamit ng panandang “ay”.</a:t>
            </a:r>
          </a:p>
          <a:p>
            <a:pPr algn="just">
              <a:lnSpc>
                <a:spcPct val="150000"/>
              </a:lnSpc>
            </a:pPr>
            <a:endParaRPr lang="en-GB" b="1" dirty="0"/>
          </a:p>
        </p:txBody>
      </p:sp>
      <p:pic>
        <p:nvPicPr>
          <p:cNvPr id="7" name="Content Placeholder 6" descr="school_soweek_girl2.gif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5257800" y="1600200"/>
            <a:ext cx="2757781" cy="3962400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6388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en-GB" sz="3600" b="1" dirty="0" smtClean="0"/>
              <a:t>Halimbawa: </a:t>
            </a:r>
          </a:p>
          <a:p>
            <a:endParaRPr lang="en-GB" dirty="0" smtClean="0"/>
          </a:p>
          <a:p>
            <a:pPr>
              <a:buNone/>
            </a:pPr>
            <a:r>
              <a:rPr lang="en-GB" dirty="0" smtClean="0"/>
              <a:t>				</a:t>
            </a:r>
          </a:p>
          <a:p>
            <a:pPr>
              <a:buNone/>
            </a:pPr>
            <a:r>
              <a:rPr lang="en-GB" dirty="0" smtClean="0"/>
              <a:t>				Ako ay isa sa marami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 smtClean="0"/>
              <a:t>				Simuno         Panaguri</a:t>
            </a:r>
          </a:p>
          <a:p>
            <a:endParaRPr lang="en-GB" dirty="0"/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3277394" y="3352006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5791994" y="3352006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Oval 1"/>
          <p:cNvSpPr/>
          <p:nvPr/>
        </p:nvSpPr>
        <p:spPr>
          <a:xfrm>
            <a:off x="7763691" y="5486400"/>
            <a:ext cx="1371600" cy="1219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ular Callout 5"/>
          <p:cNvSpPr/>
          <p:nvPr/>
        </p:nvSpPr>
        <p:spPr>
          <a:xfrm>
            <a:off x="304800" y="228600"/>
            <a:ext cx="5867400" cy="2514600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5638800" cy="1752600"/>
          </a:xfrm>
        </p:spPr>
        <p:txBody>
          <a:bodyPr>
            <a:normAutofit fontScale="90000"/>
          </a:bodyPr>
          <a:lstStyle/>
          <a:p>
            <a:pPr algn="just"/>
            <a:r>
              <a:rPr lang="en-US" dirty="0" smtClean="0"/>
              <a:t>Tukuyin kung Karaniwan o Di-Karaniwan </a:t>
            </a:r>
            <a:r>
              <a:rPr lang="en-US" dirty="0" err="1" smtClean="0"/>
              <a:t>Ayos</a:t>
            </a:r>
            <a:r>
              <a:rPr lang="en-US" dirty="0" smtClean="0"/>
              <a:t> </a:t>
            </a:r>
            <a:r>
              <a:rPr lang="en-US" dirty="0" err="1" smtClean="0"/>
              <a:t>ang</a:t>
            </a:r>
            <a:r>
              <a:rPr lang="en-US" dirty="0" smtClean="0"/>
              <a:t> Pangungusap.</a:t>
            </a:r>
            <a:endParaRPr lang="en-GB" dirty="0"/>
          </a:p>
        </p:txBody>
      </p:sp>
      <p:pic>
        <p:nvPicPr>
          <p:cNvPr id="4" name="Content Placeholder 3" descr="student.png">
            <a:hlinkClick r:id="rId3" action="ppaction://hlinksldjump"/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048000" y="2590800"/>
            <a:ext cx="2732550" cy="4525963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ular Callout 3"/>
          <p:cNvSpPr/>
          <p:nvPr/>
        </p:nvSpPr>
        <p:spPr>
          <a:xfrm>
            <a:off x="304800" y="457200"/>
            <a:ext cx="6019800" cy="1905000"/>
          </a:xfrm>
          <a:prstGeom prst="wedgeRectCallout">
            <a:avLst>
              <a:gd name="adj1" fmla="val -7930"/>
              <a:gd name="adj2" fmla="val 721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533400" y="609600"/>
            <a:ext cx="5486399" cy="14465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GB" sz="4400" b="1" cap="none" spc="50" dirty="0" err="1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Masayahin</a:t>
            </a:r>
            <a:r>
              <a:rPr lang="en-GB" sz="4400" b="1" cap="none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 ang </a:t>
            </a:r>
            <a:r>
              <a:rPr lang="en-GB" sz="4400" b="1" cap="none" spc="50" dirty="0" err="1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mga</a:t>
            </a:r>
            <a:r>
              <a:rPr lang="en-GB" sz="4400" b="1" cap="none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 Pilipino</a:t>
            </a:r>
            <a:endParaRPr lang="en-GB" sz="4400" b="1" cap="none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5562600"/>
            <a:ext cx="3568669" cy="76944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GB" sz="4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hlinkClick r:id="rId3" action="ppaction://hlinksldjump"/>
              </a:rPr>
              <a:t>Karaniwan</a:t>
            </a:r>
            <a:endParaRPr lang="en-US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19600" y="5562600"/>
            <a:ext cx="4402231" cy="76944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hlinkClick r:id="rId4" action="ppaction://hlinksldjump"/>
              </a:rPr>
              <a:t>Di-Karaniwan</a:t>
            </a:r>
            <a:endParaRPr lang="en-US" sz="44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10" name="Content Placeholder 4" descr="happy-filipinos.jpg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3200400" y="2667000"/>
            <a:ext cx="3620654" cy="2438400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895600" y="2133600"/>
            <a:ext cx="2667000" cy="3008714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57200" y="990600"/>
            <a:ext cx="5181600" cy="76944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Subukang Muli!</a:t>
            </a:r>
            <a:endParaRPr lang="en-US" sz="44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8" name="Content Placeholder 3" descr="Nuvola_arrow_left_pink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0800000">
            <a:off x="6477000" y="4953000"/>
            <a:ext cx="2339182" cy="17295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&#10;fireworks.gif                                                  0003236DMacintosh HD                   BC1EEBAE: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743200" y="2438400"/>
            <a:ext cx="3352800" cy="25908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762000" y="1143000"/>
            <a:ext cx="3908378" cy="9233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Magaling!</a:t>
            </a:r>
            <a:endParaRPr lang="en-US" sz="5400" b="1" cap="none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8" name="Content Placeholder 3" descr="Nuvola_arrow_left_pink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0800000">
            <a:off x="6477000" y="4953000"/>
            <a:ext cx="2339182" cy="17295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04800" y="5562600"/>
            <a:ext cx="3568669" cy="76944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GB" sz="4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hlinkClick r:id="rId3" action="ppaction://hlinksldjump"/>
              </a:rPr>
              <a:t>Karaniwan</a:t>
            </a:r>
            <a:endParaRPr lang="en-US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419600" y="5562600"/>
            <a:ext cx="4402231" cy="76944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hlinkClick r:id="rId4" action="ppaction://hlinksldjump"/>
              </a:rPr>
              <a:t>Di-Karaniwan</a:t>
            </a:r>
            <a:endParaRPr lang="en-US" sz="44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8" name="Content Placeholder 7" descr="kutuhan.jpg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4572000" y="2514600"/>
            <a:ext cx="3733800" cy="2514600"/>
          </a:xfrm>
        </p:spPr>
      </p:pic>
      <p:sp>
        <p:nvSpPr>
          <p:cNvPr id="9" name="Rectangular Callout 8"/>
          <p:cNvSpPr/>
          <p:nvPr/>
        </p:nvSpPr>
        <p:spPr>
          <a:xfrm>
            <a:off x="228600" y="304800"/>
            <a:ext cx="7086600" cy="1828800"/>
          </a:xfrm>
          <a:prstGeom prst="wedgeRectCallout">
            <a:avLst>
              <a:gd name="adj1" fmla="val -1849"/>
              <a:gd name="adj2" fmla="val 801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457200" y="457200"/>
            <a:ext cx="6477000" cy="14465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s-ES" sz="4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Si Nápoles at Gloria </a:t>
            </a:r>
          </a:p>
          <a:p>
            <a:r>
              <a:rPr lang="es-ES" sz="4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ay may kuto.</a:t>
            </a:r>
            <a:endParaRPr lang="en-US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895600" y="2133600"/>
            <a:ext cx="2667000" cy="3008714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57200" y="990600"/>
            <a:ext cx="5181600" cy="76944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Subukang Muli!</a:t>
            </a:r>
            <a:endParaRPr lang="en-US" sz="44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8" name="Content Placeholder 3" descr="Nuvola_arrow_left_pink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0800000">
            <a:off x="6477000" y="4953000"/>
            <a:ext cx="2339182" cy="172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13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&#10;fireworks.gif                                                  0003236DMacintosh HD                   BC1EEBAE: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743200" y="2438400"/>
            <a:ext cx="3352800" cy="25908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762000" y="1143000"/>
            <a:ext cx="3908378" cy="9233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Magaling!</a:t>
            </a:r>
            <a:endParaRPr lang="en-US" sz="5400" b="1" cap="none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8" name="Content Placeholder 3" descr="Nuvola_arrow_left_pink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0800000">
            <a:off x="6477000" y="4953000"/>
            <a:ext cx="2339182" cy="172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473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5022_4090666419118_288055904_n.jpg"/>
          <p:cNvPicPr>
            <a:picLocks noGrp="1" noChangeAspect="1"/>
          </p:cNvPicPr>
          <p:nvPr>
            <p:ph idx="1"/>
          </p:nvPr>
        </p:nvPicPr>
        <p:blipFill>
          <a:blip r:embed="rId3"/>
          <a:srcRect t="6734"/>
          <a:stretch>
            <a:fillRect/>
          </a:stretch>
        </p:blipFill>
        <p:spPr>
          <a:xfrm>
            <a:off x="4343400" y="1828800"/>
            <a:ext cx="2527096" cy="3535363"/>
          </a:xfrm>
        </p:spPr>
      </p:pic>
      <p:sp>
        <p:nvSpPr>
          <p:cNvPr id="4" name="Rectangle 3"/>
          <p:cNvSpPr/>
          <p:nvPr/>
        </p:nvSpPr>
        <p:spPr>
          <a:xfrm>
            <a:off x="304800" y="5562600"/>
            <a:ext cx="3568669" cy="76944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GB" sz="4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hlinkClick r:id="rId4" action="ppaction://hlinksldjump"/>
              </a:rPr>
              <a:t>Karaniwan</a:t>
            </a:r>
            <a:endParaRPr lang="en-US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419600" y="5562600"/>
            <a:ext cx="4402231" cy="76944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hlinkClick r:id="rId5" action="ppaction://hlinksldjump"/>
              </a:rPr>
              <a:t>Di-Karaniwan</a:t>
            </a:r>
            <a:endParaRPr lang="en-US" sz="44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ular Callout 6"/>
          <p:cNvSpPr/>
          <p:nvPr/>
        </p:nvSpPr>
        <p:spPr>
          <a:xfrm>
            <a:off x="381000" y="228600"/>
            <a:ext cx="7620000" cy="1447800"/>
          </a:xfrm>
          <a:prstGeom prst="wedgeRectCallout">
            <a:avLst>
              <a:gd name="adj1" fmla="val -1818"/>
              <a:gd name="adj2" fmla="val 799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609600" y="533400"/>
            <a:ext cx="7260321" cy="76944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Si Anne ay tumatakbo.</a:t>
            </a:r>
            <a:endParaRPr lang="en-US" sz="44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895600" y="2133600"/>
            <a:ext cx="2667000" cy="3008714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57200" y="990600"/>
            <a:ext cx="5181600" cy="76944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Subukang Muli!</a:t>
            </a:r>
            <a:endParaRPr lang="en-US" sz="44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8" name="Content Placeholder 3" descr="Nuvola_arrow_left_pink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0800000">
            <a:off x="6477000" y="4953000"/>
            <a:ext cx="2339182" cy="172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642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&#10;fireworks.gif                                                  0003236DMacintosh HD                   BC1EEBAE: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743200" y="2438400"/>
            <a:ext cx="3352800" cy="25908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762000" y="1143000"/>
            <a:ext cx="3908378" cy="9233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Magaling!</a:t>
            </a:r>
            <a:endParaRPr lang="en-US" sz="5400" b="1" cap="none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8" name="Content Placeholder 3" descr="Nuvola_arrow_left_pink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0800000">
            <a:off x="6477000" y="4953000"/>
            <a:ext cx="2339182" cy="172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473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tnb-6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962400" y="2743200"/>
            <a:ext cx="3809765" cy="2571592"/>
          </a:xfrm>
        </p:spPr>
      </p:pic>
      <p:sp>
        <p:nvSpPr>
          <p:cNvPr id="4" name="Rectangle 3"/>
          <p:cNvSpPr/>
          <p:nvPr/>
        </p:nvSpPr>
        <p:spPr>
          <a:xfrm>
            <a:off x="304800" y="5562600"/>
            <a:ext cx="3568669" cy="76944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GB" sz="4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hlinkClick r:id="rId4" action="ppaction://hlinksldjump"/>
              </a:rPr>
              <a:t>Karaniwan</a:t>
            </a:r>
            <a:endParaRPr lang="en-US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419600" y="5562600"/>
            <a:ext cx="4402231" cy="76944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hlinkClick r:id="rId5" action="ppaction://hlinksldjump"/>
              </a:rPr>
              <a:t>Di-Karaniwan</a:t>
            </a:r>
            <a:endParaRPr lang="en-US" sz="44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ectangular Callout 6"/>
          <p:cNvSpPr/>
          <p:nvPr/>
        </p:nvSpPr>
        <p:spPr>
          <a:xfrm>
            <a:off x="533400" y="685800"/>
            <a:ext cx="6324600" cy="1676400"/>
          </a:xfrm>
          <a:prstGeom prst="wedgeRectCallout">
            <a:avLst>
              <a:gd name="adj1" fmla="val -3894"/>
              <a:gd name="adj2" fmla="val 9262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762000" y="762000"/>
            <a:ext cx="5943600" cy="14465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Si Chef Boy </a:t>
            </a:r>
            <a:r>
              <a:rPr lang="en-US" sz="4400" b="1" cap="none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Logro</a:t>
            </a:r>
            <a:r>
              <a:rPr lang="en-US" sz="44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 </a:t>
            </a:r>
          </a:p>
          <a:p>
            <a:pPr algn="ctr"/>
            <a:r>
              <a:rPr lang="en-US" sz="44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ay </a:t>
            </a:r>
            <a:r>
              <a:rPr lang="en-US" sz="4400" b="1" cap="none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nagluluto</a:t>
            </a:r>
            <a:r>
              <a:rPr lang="en-US" sz="44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.</a:t>
            </a:r>
            <a:endParaRPr lang="en-US" sz="44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895600" y="2133600"/>
            <a:ext cx="2667000" cy="3008714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57200" y="990600"/>
            <a:ext cx="5181600" cy="76944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Subukang Muli!</a:t>
            </a:r>
            <a:endParaRPr lang="en-US" sz="44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8" name="Content Placeholder 3" descr="Nuvola_arrow_left_pink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0800000">
            <a:off x="6477000" y="4953000"/>
            <a:ext cx="2339182" cy="172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13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&#10;fireworks.gif                                                  0003236DMacintosh HD                   BC1EEBAE: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743200" y="2438400"/>
            <a:ext cx="3352800" cy="25908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762000" y="1143000"/>
            <a:ext cx="3908378" cy="9233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Magaling!</a:t>
            </a:r>
            <a:endParaRPr lang="en-US" sz="5400" b="1" cap="none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8" name="Content Placeholder 3" descr="Nuvola_arrow_left_pink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0800000">
            <a:off x="6477000" y="4953000"/>
            <a:ext cx="2339182" cy="172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473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little-girl-golden-medal-thumb-up-13280539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495800" y="2133600"/>
            <a:ext cx="3200400" cy="3200400"/>
          </a:xfrm>
        </p:spPr>
      </p:pic>
      <p:sp>
        <p:nvSpPr>
          <p:cNvPr id="4" name="Rectangle 3"/>
          <p:cNvSpPr/>
          <p:nvPr/>
        </p:nvSpPr>
        <p:spPr>
          <a:xfrm>
            <a:off x="304800" y="5562600"/>
            <a:ext cx="3568669" cy="76944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GB" sz="4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hlinkClick r:id="rId4" action="ppaction://hlinksldjump"/>
              </a:rPr>
              <a:t>Karaniwan</a:t>
            </a:r>
            <a:endParaRPr lang="en-US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419600" y="5562600"/>
            <a:ext cx="4402231" cy="76944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hlinkClick r:id="rId5" action="ppaction://hlinksldjump"/>
              </a:rPr>
              <a:t>Di-Karaniwan</a:t>
            </a:r>
            <a:endParaRPr lang="en-US" sz="44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6" name="Rectangular Callout 5"/>
          <p:cNvSpPr/>
          <p:nvPr/>
        </p:nvSpPr>
        <p:spPr>
          <a:xfrm>
            <a:off x="533400" y="381000"/>
            <a:ext cx="7924800" cy="1600200"/>
          </a:xfrm>
          <a:prstGeom prst="wedgeRectCallout">
            <a:avLst>
              <a:gd name="adj1" fmla="val -419"/>
              <a:gd name="adj2" fmla="val 853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867887" y="685800"/>
            <a:ext cx="7488910" cy="9233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Matalino</a:t>
            </a:r>
            <a:r>
              <a:rPr lang="en-US" sz="54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 </a:t>
            </a:r>
            <a:r>
              <a:rPr lang="en-US" sz="5400" b="1" cap="none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si</a:t>
            </a:r>
            <a:r>
              <a:rPr lang="en-US" sz="54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 Miriam </a:t>
            </a:r>
            <a:endParaRPr lang="en-US" sz="54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895600" y="2133600"/>
            <a:ext cx="2667000" cy="3008714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57200" y="990600"/>
            <a:ext cx="5181600" cy="76944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Subukang Muli!</a:t>
            </a:r>
            <a:endParaRPr lang="en-US" sz="44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8" name="Content Placeholder 3" descr="Nuvola_arrow_left_pink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0800000">
            <a:off x="6477000" y="4953000"/>
            <a:ext cx="2339182" cy="172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13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&#10;fireworks.gif                                                  0003236DMacintosh HD                   BC1EEBAE: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743200" y="2438400"/>
            <a:ext cx="3352800" cy="25908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762000" y="1143000"/>
            <a:ext cx="3908378" cy="9233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Magaling!</a:t>
            </a:r>
            <a:endParaRPr lang="en-US" sz="5400" b="1" cap="none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8" name="Content Placeholder 3" descr="Nuvola_arrow_left_pink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0800000">
            <a:off x="6477000" y="4953000"/>
            <a:ext cx="2339182" cy="172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473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Dalawang_Ayos_ng_Pangungusap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81000" y="609600"/>
            <a:ext cx="8382000" cy="5105400"/>
          </a:xfrm>
        </p:spPr>
      </p:pic>
    </p:spTree>
    <p:extLst>
      <p:ext uri="{BB962C8B-B14F-4D97-AF65-F5344CB8AC3E}">
        <p14:creationId xmlns:p14="http://schemas.microsoft.com/office/powerpoint/2010/main" val="1317346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student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162800" y="2332037"/>
            <a:ext cx="2732550" cy="4525963"/>
          </a:xfrm>
        </p:spPr>
      </p:pic>
      <p:sp>
        <p:nvSpPr>
          <p:cNvPr id="9" name="Rectangle 8"/>
          <p:cNvSpPr/>
          <p:nvPr/>
        </p:nvSpPr>
        <p:spPr>
          <a:xfrm>
            <a:off x="457200" y="990600"/>
            <a:ext cx="7619999" cy="458587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/>
            <a:r>
              <a:rPr lang="en-GB" sz="4400" dirty="0" err="1" smtClean="0"/>
              <a:t>Takdang-Aralin</a:t>
            </a:r>
            <a:r>
              <a:rPr lang="en-GB" sz="4400" dirty="0" smtClean="0"/>
              <a:t>:</a:t>
            </a:r>
          </a:p>
          <a:p>
            <a:pPr lvl="0"/>
            <a:endParaRPr lang="en-GB" sz="2000" dirty="0" smtClean="0"/>
          </a:p>
          <a:p>
            <a:pPr lvl="0"/>
            <a:r>
              <a:rPr lang="en-GB" sz="4400" dirty="0" smtClean="0"/>
              <a:t>1.)      </a:t>
            </a:r>
            <a:r>
              <a:rPr lang="en-GB" sz="4400" dirty="0" err="1" smtClean="0"/>
              <a:t>Sumulat</a:t>
            </a:r>
            <a:r>
              <a:rPr lang="en-GB" sz="4400" dirty="0" smtClean="0"/>
              <a:t> ng </a:t>
            </a:r>
            <a:r>
              <a:rPr lang="en-GB" sz="4400" dirty="0" err="1" smtClean="0"/>
              <a:t>limang</a:t>
            </a:r>
            <a:r>
              <a:rPr lang="en-GB" sz="4400" dirty="0" smtClean="0"/>
              <a:t> </a:t>
            </a:r>
            <a:r>
              <a:rPr lang="en-GB" sz="4400" dirty="0" err="1" smtClean="0"/>
              <a:t>tanong</a:t>
            </a:r>
            <a:r>
              <a:rPr lang="en-GB" sz="4400" dirty="0" smtClean="0"/>
              <a:t> at </a:t>
            </a:r>
            <a:r>
              <a:rPr lang="en-GB" sz="4400" dirty="0" err="1" smtClean="0"/>
              <a:t>sagutan</a:t>
            </a:r>
            <a:r>
              <a:rPr lang="en-GB" sz="4400" dirty="0" smtClean="0"/>
              <a:t>.</a:t>
            </a:r>
          </a:p>
          <a:p>
            <a:pPr lvl="0"/>
            <a:r>
              <a:rPr lang="en-GB" sz="4400" dirty="0" smtClean="0"/>
              <a:t>2.)      </a:t>
            </a:r>
            <a:r>
              <a:rPr lang="en-GB" sz="4400" dirty="0" err="1" smtClean="0"/>
              <a:t>Anu</a:t>
            </a:r>
            <a:r>
              <a:rPr lang="en-GB" sz="4400" dirty="0" smtClean="0"/>
              <a:t>-</a:t>
            </a:r>
            <a:r>
              <a:rPr lang="en-GB" sz="4400" dirty="0" err="1" smtClean="0"/>
              <a:t>ano</a:t>
            </a:r>
            <a:r>
              <a:rPr lang="en-GB" sz="4400" dirty="0" smtClean="0"/>
              <a:t> ang </a:t>
            </a:r>
            <a:r>
              <a:rPr lang="en-GB" sz="4400" dirty="0" err="1" smtClean="0"/>
              <a:t>mga</a:t>
            </a:r>
            <a:r>
              <a:rPr lang="en-GB" sz="4400" dirty="0" smtClean="0"/>
              <a:t> </a:t>
            </a:r>
            <a:r>
              <a:rPr lang="en-GB" sz="4400" dirty="0" err="1" smtClean="0"/>
              <a:t>uri</a:t>
            </a:r>
            <a:r>
              <a:rPr lang="en-GB" sz="4400" dirty="0" smtClean="0"/>
              <a:t> ng pangungusap </a:t>
            </a:r>
            <a:r>
              <a:rPr lang="en-GB" sz="4400" dirty="0" err="1" smtClean="0"/>
              <a:t>ayon</a:t>
            </a:r>
            <a:r>
              <a:rPr lang="en-GB" sz="4400" dirty="0" smtClean="0"/>
              <a:t> sa </a:t>
            </a:r>
            <a:r>
              <a:rPr lang="en-GB" sz="4400" dirty="0" err="1" smtClean="0"/>
              <a:t>gamit</a:t>
            </a:r>
            <a:r>
              <a:rPr lang="en-GB" sz="4400" dirty="0" smtClean="0"/>
              <a:t>. </a:t>
            </a:r>
          </a:p>
          <a:p>
            <a:pPr lvl="0" algn="just"/>
            <a:endParaRPr lang="en-GB" sz="4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130</Words>
  <Application>Microsoft Office PowerPoint</Application>
  <PresentationFormat>On-screen Show (4:3)</PresentationFormat>
  <Paragraphs>71</Paragraphs>
  <Slides>38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Karaniwang Ayos</vt:lpstr>
      <vt:lpstr>PowerPoint Presentation</vt:lpstr>
      <vt:lpstr>Di-Karaniwang Ayos</vt:lpstr>
      <vt:lpstr>PowerPoint Presentation</vt:lpstr>
      <vt:lpstr>Tukuyin kung Karaniwan o Di-Karaniwan Ayos ang Pangungusap.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Acer</dc:creator>
  <cp:lastModifiedBy>Christian Jerome G. Bamba</cp:lastModifiedBy>
  <cp:revision>53</cp:revision>
  <dcterms:created xsi:type="dcterms:W3CDTF">2006-08-16T00:00:00Z</dcterms:created>
  <dcterms:modified xsi:type="dcterms:W3CDTF">2014-03-02T06:24:04Z</dcterms:modified>
</cp:coreProperties>
</file>