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8"/>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94" autoAdjust="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5B7BD7-872C-494B-8BCB-ABC3A870A1CB}" type="datetimeFigureOut">
              <a:rPr lang="en-US" smtClean="0"/>
              <a:t>8/11/2013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B971BC-24A8-4864-9115-8DA4C1FCE7A8}" type="slidenum">
              <a:rPr lang="en-US" smtClean="0"/>
              <a:t>‹#›</a:t>
            </a:fld>
            <a:endParaRPr lang="en-US"/>
          </a:p>
        </p:txBody>
      </p:sp>
    </p:spTree>
    <p:extLst>
      <p:ext uri="{BB962C8B-B14F-4D97-AF65-F5344CB8AC3E}">
        <p14:creationId xmlns:p14="http://schemas.microsoft.com/office/powerpoint/2010/main" val="2985528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BILANG ISANG PILIPINO, KILALA TAYO SA IBANG BANSA SA PAGIGING HOSPITABLE, PAANO NINYO IPINAPAKITA ANG KAUGALIANG</a:t>
            </a:r>
            <a:r>
              <a:rPr lang="en-US" baseline="0" dirty="0" smtClean="0"/>
              <a:t> ITO?</a:t>
            </a:r>
          </a:p>
          <a:p>
            <a:r>
              <a:rPr lang="en-US" baseline="0" dirty="0" smtClean="0"/>
              <a:t>ANO ANG TAWAG NATIN SA MGA NAKASULAT SA PISARA?</a:t>
            </a:r>
          </a:p>
        </p:txBody>
      </p:sp>
      <p:sp>
        <p:nvSpPr>
          <p:cNvPr id="4" name="Slide Number Placeholder 3"/>
          <p:cNvSpPr>
            <a:spLocks noGrp="1"/>
          </p:cNvSpPr>
          <p:nvPr>
            <p:ph type="sldNum" sz="quarter" idx="10"/>
          </p:nvPr>
        </p:nvSpPr>
        <p:spPr/>
        <p:txBody>
          <a:bodyPr/>
          <a:lstStyle/>
          <a:p>
            <a:fld id="{D4B971BC-24A8-4864-9115-8DA4C1FCE7A8}" type="slidenum">
              <a:rPr lang="en-US" smtClean="0"/>
              <a:t>1</a:t>
            </a:fld>
            <a:endParaRPr lang="en-US"/>
          </a:p>
        </p:txBody>
      </p:sp>
    </p:spTree>
    <p:extLst>
      <p:ext uri="{BB962C8B-B14F-4D97-AF65-F5344CB8AC3E}">
        <p14:creationId xmlns:p14="http://schemas.microsoft.com/office/powerpoint/2010/main" val="2538981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ANONG MAYROON SA MGA PANGUNGUSAP NA ITO NA MATATAGPUAN DIN SA ATING KATAWAN?</a:t>
            </a:r>
          </a:p>
          <a:p>
            <a:r>
              <a:rPr lang="en-US" dirty="0" smtClean="0"/>
              <a:t>ANG MGA BAHAGI NG PANGUNGUSAP AY 2 LAMANG: ANG PAKSA AT ANG PANAGURI NA SIYANG TATALAKAYIN NATIN NGAYON. PERO BAGO ANG LAHAT, ANO BA ANG PANGUNGUSAP?</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2</a:t>
            </a:fld>
            <a:endParaRPr lang="en-US"/>
          </a:p>
        </p:txBody>
      </p:sp>
    </p:spTree>
    <p:extLst>
      <p:ext uri="{BB962C8B-B14F-4D97-AF65-F5344CB8AC3E}">
        <p14:creationId xmlns:p14="http://schemas.microsoft.com/office/powerpoint/2010/main" val="34938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3</a:t>
            </a:fld>
            <a:endParaRPr lang="en-US"/>
          </a:p>
        </p:txBody>
      </p:sp>
    </p:spTree>
    <p:extLst>
      <p:ext uri="{BB962C8B-B14F-4D97-AF65-F5344CB8AC3E}">
        <p14:creationId xmlns:p14="http://schemas.microsoft.com/office/powerpoint/2010/main" val="3133524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KASI ANG ALAM NATIN , ANG</a:t>
            </a:r>
            <a:r>
              <a:rPr lang="en-US" baseline="0" dirty="0" smtClean="0"/>
              <a:t> PANGUNGUSAP AY BINUBUO NG MGA SALITA AT NAGTATAGLAY NG KUMPLETONG KAISIPAN. PERO MAAARI RING ISANG SAMBITLA NA MAY PATAPOS NA HIMIG SA DULO. ANO ANG IBIG SABIHIN NITO? ANG PATAPOS NA HIMIG NA ITO ANG NAGSASAAD NA NAIPAHAYAG NA NG NAGSASALITA ANG ISANG DIWA O KAISIPANG NAIS NIYANG IPAABOT SA KAUSAP.</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4</a:t>
            </a:fld>
            <a:endParaRPr lang="en-US"/>
          </a:p>
        </p:txBody>
      </p:sp>
    </p:spTree>
    <p:extLst>
      <p:ext uri="{BB962C8B-B14F-4D97-AF65-F5344CB8AC3E}">
        <p14:creationId xmlns:p14="http://schemas.microsoft.com/office/powerpoint/2010/main" val="1594671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NARITO ANG ILANG HALIMBAWA.</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5</a:t>
            </a:fld>
            <a:endParaRPr lang="en-US"/>
          </a:p>
        </p:txBody>
      </p:sp>
    </p:spTree>
    <p:extLst>
      <p:ext uri="{BB962C8B-B14F-4D97-AF65-F5344CB8AC3E}">
        <p14:creationId xmlns:p14="http://schemas.microsoft.com/office/powerpoint/2010/main" val="2334310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AYAN, GAYA NG SINABI NATIN KANINA, MAY 2 BAHAGI O SANGKAP ANG PANGUNGUSAP. ITO AY ANG PAKSA,</a:t>
            </a:r>
            <a:r>
              <a:rPr lang="en-US" baseline="0" dirty="0" smtClean="0"/>
              <a:t> AT ANG PANAGURI. ANO ANG PAKSA?</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6</a:t>
            </a:fld>
            <a:endParaRPr lang="en-US"/>
          </a:p>
        </p:txBody>
      </p:sp>
    </p:spTree>
    <p:extLst>
      <p:ext uri="{BB962C8B-B14F-4D97-AF65-F5344CB8AC3E}">
        <p14:creationId xmlns:p14="http://schemas.microsoft.com/office/powerpoint/2010/main" val="3029342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AYAN. ANG</a:t>
            </a:r>
            <a:r>
              <a:rPr lang="en-US" baseline="0" dirty="0" smtClean="0"/>
              <a:t> PAKSA ANG SIYANG TEMA SA LOOB NG PANGUNGUSAP O SA ISANG USAPAN. DITO UMIIKOT ANG LAHAT NG SINABI NG NAGSASALITA. NOONG UNA, ANG PAKSA AY TINATAWAG NA SIMUNO PERO SA TULONG NG ILANG PAG-AARAL, NALAMAN NG MGA LINGGWISTA O YUNG MGA NAG-AARAL NG ATING WIKA, NA HIGT NA TINATAGLAY NG SALITANG PAKSA ANG TUNAY NA KAHULUGAN NG BAHAGI NG PANGUNGUSAP. KUNG BAGA, HIGIT NA ANGKOP NA GAMITIN ANG SALITANG PAKSA  BILANG BAHAGI NG PANGUNGUSAP KAYSA SA SALITANG SIMUNO. HALIMBAWA: GUMAMIT TAYO NG ISANG PANGUNGUSAP MULA SA ENGLISH: I CUT THE WOOD. ANG I AY SIYANG SIMUNO DAHIL ITO ANG GUMAGANAP NG KILOS. NGAYON, KUNG ISASALIN O ITATRANSLATE NATIN ITO SA WIKANG FILIPINO: SINIBAK KO ANG KAHOY.  SA PANGUNGUSAP NA ITO, ANG KO AY TAGAGANAP LAMANG NG PANDIWA O VERB NA SINIBAK, AT KUNG PAGBABASEHAN NATIN ANG AYOS NG PANGUNGUSAP, KUNG SAAN ITO AY NASA KARANIWANG AYOS, ANG SINIBAK KO AY KABILANG LAMANG NG PANAGURI, ANG KO AY SIMUNO AT ANG PAKSA AY ANG </a:t>
            </a:r>
            <a:r>
              <a:rPr lang="en-US" baseline="0" dirty="0" err="1" smtClean="0"/>
              <a:t>ANG</a:t>
            </a:r>
            <a:r>
              <a:rPr lang="en-US" baseline="0" dirty="0" smtClean="0"/>
              <a:t> KAHOY. KAYA WAG SANA KAYO MALITO SA PAGTUKOY KUNG ALIN ANG SIMUNO AT KUNG ALIN ANG PAKSA.</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7</a:t>
            </a:fld>
            <a:endParaRPr lang="en-US"/>
          </a:p>
        </p:txBody>
      </p:sp>
    </p:spTree>
    <p:extLst>
      <p:ext uri="{BB962C8B-B14F-4D97-AF65-F5344CB8AC3E}">
        <p14:creationId xmlns:p14="http://schemas.microsoft.com/office/powerpoint/2010/main" val="1473251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8</a:t>
            </a:fld>
            <a:endParaRPr lang="en-US"/>
          </a:p>
        </p:txBody>
      </p:sp>
    </p:spTree>
    <p:extLst>
      <p:ext uri="{BB962C8B-B14F-4D97-AF65-F5344CB8AC3E}">
        <p14:creationId xmlns:p14="http://schemas.microsoft.com/office/powerpoint/2010/main" val="2565653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 MGA PANGUNGUSAP NA EKSISTENSYAL AY NAGPAPAHAYAG N PAGKAMAYROON NG ISA O HIGIT PANG TAO, BAGAY, ATB. PINANGUNGUNAHAN ITO NG MGA SALITANG MAY AT MAYROON.</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18</a:t>
            </a:fld>
            <a:endParaRPr lang="en-US"/>
          </a:p>
        </p:txBody>
      </p:sp>
    </p:spTree>
    <p:extLst>
      <p:ext uri="{BB962C8B-B14F-4D97-AF65-F5344CB8AC3E}">
        <p14:creationId xmlns:p14="http://schemas.microsoft.com/office/powerpoint/2010/main" val="3765477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NAGPAPAHAYAG NG DAMDAMIN NG PAGHANGA ANG GANITONG PANGUNGUSAP.</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19</a:t>
            </a:fld>
            <a:endParaRPr lang="en-US"/>
          </a:p>
        </p:txBody>
      </p:sp>
    </p:spTree>
    <p:extLst>
      <p:ext uri="{BB962C8B-B14F-4D97-AF65-F5344CB8AC3E}">
        <p14:creationId xmlns:p14="http://schemas.microsoft.com/office/powerpoint/2010/main" val="2498900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 MGA SAMBITLAN TINUTUKOY AY MGA IISAHIN O DADALAWAHING PANTIG NA NAGPAPAHAYAG NG MATINDING DAMDAMIN.</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20</a:t>
            </a:fld>
            <a:endParaRPr lang="en-US"/>
          </a:p>
        </p:txBody>
      </p:sp>
    </p:spTree>
    <p:extLst>
      <p:ext uri="{BB962C8B-B14F-4D97-AF65-F5344CB8AC3E}">
        <p14:creationId xmlns:p14="http://schemas.microsoft.com/office/powerpoint/2010/main" val="1949647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NAGSASAAD NG ORAS O URI NG PANAHON ANG MGA GANITONG PANGUNGUSAP.</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21</a:t>
            </a:fld>
            <a:endParaRPr lang="en-US"/>
          </a:p>
        </p:txBody>
      </p:sp>
    </p:spTree>
    <p:extLst>
      <p:ext uri="{BB962C8B-B14F-4D97-AF65-F5344CB8AC3E}">
        <p14:creationId xmlns:p14="http://schemas.microsoft.com/office/powerpoint/2010/main" val="1722287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MGA PAGBATI, PAGBIBIGAY-GALANG, ATB.</a:t>
            </a:r>
            <a:r>
              <a:rPr lang="en-US" baseline="0" dirty="0" smtClean="0"/>
              <a:t> NAKAGAWIAN NA SA LIPUNANG PILIPINO.</a:t>
            </a:r>
            <a:endParaRPr lang="en-US" dirty="0"/>
          </a:p>
        </p:txBody>
      </p:sp>
      <p:sp>
        <p:nvSpPr>
          <p:cNvPr id="4" name="Slide Number Placeholder 3"/>
          <p:cNvSpPr>
            <a:spLocks noGrp="1"/>
          </p:cNvSpPr>
          <p:nvPr>
            <p:ph type="sldNum" sz="quarter" idx="10"/>
          </p:nvPr>
        </p:nvSpPr>
        <p:spPr/>
        <p:txBody>
          <a:bodyPr/>
          <a:lstStyle/>
          <a:p>
            <a:fld id="{D4B971BC-24A8-4864-9115-8DA4C1FCE7A8}" type="slidenum">
              <a:rPr lang="en-US" smtClean="0"/>
              <a:t>22</a:t>
            </a:fld>
            <a:endParaRPr lang="en-US"/>
          </a:p>
        </p:txBody>
      </p:sp>
    </p:spTree>
    <p:extLst>
      <p:ext uri="{BB962C8B-B14F-4D97-AF65-F5344CB8AC3E}">
        <p14:creationId xmlns:p14="http://schemas.microsoft.com/office/powerpoint/2010/main" val="601262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415B44-2E89-4127-8811-8CBAB8C58B7E}" type="datetimeFigureOut">
              <a:rPr lang="en-US" smtClean="0"/>
              <a:t>8/11/2013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3910195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415B44-2E89-4127-8811-8CBAB8C58B7E}" type="datetimeFigureOut">
              <a:rPr lang="en-US" smtClean="0"/>
              <a:t>8/11/2013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2796088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415B44-2E89-4127-8811-8CBAB8C58B7E}" type="datetimeFigureOut">
              <a:rPr lang="en-US" smtClean="0"/>
              <a:t>8/11/2013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3585660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415B44-2E89-4127-8811-8CBAB8C58B7E}" type="datetimeFigureOut">
              <a:rPr lang="en-US" smtClean="0"/>
              <a:t>8/11/2013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310882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415B44-2E89-4127-8811-8CBAB8C58B7E}" type="datetimeFigureOut">
              <a:rPr lang="en-US" smtClean="0"/>
              <a:t>8/11/2013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3555972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415B44-2E89-4127-8811-8CBAB8C58B7E}" type="datetimeFigureOut">
              <a:rPr lang="en-US" smtClean="0"/>
              <a:t>8/11/2013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3482018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415B44-2E89-4127-8811-8CBAB8C58B7E}" type="datetimeFigureOut">
              <a:rPr lang="en-US" smtClean="0"/>
              <a:t>8/11/2013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47025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415B44-2E89-4127-8811-8CBAB8C58B7E}" type="datetimeFigureOut">
              <a:rPr lang="en-US" smtClean="0"/>
              <a:t>8/11/2013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9258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415B44-2E89-4127-8811-8CBAB8C58B7E}" type="datetimeFigureOut">
              <a:rPr lang="en-US" smtClean="0"/>
              <a:t>8/11/2013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14540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415B44-2E89-4127-8811-8CBAB8C58B7E}" type="datetimeFigureOut">
              <a:rPr lang="en-US" smtClean="0"/>
              <a:t>8/11/2013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220714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415B44-2E89-4127-8811-8CBAB8C58B7E}" type="datetimeFigureOut">
              <a:rPr lang="en-US" smtClean="0"/>
              <a:t>8/11/2013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A02F5-F9B9-48D2-89B1-5551FFCB31B8}" type="slidenum">
              <a:rPr lang="en-US" smtClean="0"/>
              <a:t>‹#›</a:t>
            </a:fld>
            <a:endParaRPr lang="en-US"/>
          </a:p>
        </p:txBody>
      </p:sp>
    </p:spTree>
    <p:extLst>
      <p:ext uri="{BB962C8B-B14F-4D97-AF65-F5344CB8AC3E}">
        <p14:creationId xmlns:p14="http://schemas.microsoft.com/office/powerpoint/2010/main" val="1719189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415B44-2E89-4127-8811-8CBAB8C58B7E}" type="datetimeFigureOut">
              <a:rPr lang="en-US" smtClean="0"/>
              <a:t>8/11/2013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FA02F5-F9B9-48D2-89B1-5551FFCB31B8}" type="slidenum">
              <a:rPr lang="en-US" smtClean="0"/>
              <a:t>‹#›</a:t>
            </a:fld>
            <a:endParaRPr lang="en-US"/>
          </a:p>
        </p:txBody>
      </p:sp>
    </p:spTree>
    <p:extLst>
      <p:ext uri="{BB962C8B-B14F-4D97-AF65-F5344CB8AC3E}">
        <p14:creationId xmlns:p14="http://schemas.microsoft.com/office/powerpoint/2010/main" val="4123779475"/>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152400"/>
            <a:ext cx="5638800" cy="4525963"/>
          </a:xfrm>
        </p:spPr>
        <p:txBody>
          <a:bodyPr>
            <a:normAutofit/>
          </a:bodyPr>
          <a:lstStyle/>
          <a:p>
            <a:r>
              <a:rPr lang="en-US" sz="4800" b="1" dirty="0" err="1" smtClean="0">
                <a:latin typeface="+mj-lt"/>
              </a:rPr>
              <a:t>Paano</a:t>
            </a:r>
            <a:r>
              <a:rPr lang="en-US" sz="4800" b="1" dirty="0" smtClean="0">
                <a:latin typeface="+mj-lt"/>
              </a:rPr>
              <a:t> </a:t>
            </a:r>
            <a:r>
              <a:rPr lang="en-US" sz="4800" b="1" dirty="0" err="1" smtClean="0">
                <a:latin typeface="+mj-lt"/>
              </a:rPr>
              <a:t>mo</a:t>
            </a:r>
            <a:r>
              <a:rPr lang="en-US" sz="4800" b="1" dirty="0" smtClean="0">
                <a:latin typeface="+mj-lt"/>
              </a:rPr>
              <a:t> </a:t>
            </a:r>
            <a:r>
              <a:rPr lang="en-US" sz="4800" b="1" dirty="0" err="1" smtClean="0">
                <a:latin typeface="+mj-lt"/>
              </a:rPr>
              <a:t>ipinapakita</a:t>
            </a:r>
            <a:r>
              <a:rPr lang="en-US" sz="4800" b="1" dirty="0" smtClean="0">
                <a:latin typeface="+mj-lt"/>
              </a:rPr>
              <a:t> </a:t>
            </a:r>
            <a:r>
              <a:rPr lang="en-US" sz="4800" b="1" dirty="0" err="1" smtClean="0">
                <a:latin typeface="+mj-lt"/>
              </a:rPr>
              <a:t>ang</a:t>
            </a:r>
            <a:r>
              <a:rPr lang="en-US" sz="4800" b="1" dirty="0" smtClean="0">
                <a:latin typeface="+mj-lt"/>
              </a:rPr>
              <a:t> </a:t>
            </a:r>
            <a:r>
              <a:rPr lang="en-US" sz="4800" b="1" dirty="0" err="1" smtClean="0">
                <a:latin typeface="+mj-lt"/>
              </a:rPr>
              <a:t>pagiging</a:t>
            </a:r>
            <a:r>
              <a:rPr lang="en-US" sz="4800" b="1" dirty="0" smtClean="0">
                <a:latin typeface="+mj-lt"/>
              </a:rPr>
              <a:t> HOSPITABLE?</a:t>
            </a:r>
            <a:endParaRPr lang="en-US" sz="4800" b="1" dirty="0">
              <a:latin typeface="+mj-lt"/>
            </a:endParaRPr>
          </a:p>
        </p:txBody>
      </p:sp>
    </p:spTree>
    <p:extLst>
      <p:ext uri="{BB962C8B-B14F-4D97-AF65-F5344CB8AC3E}">
        <p14:creationId xmlns:p14="http://schemas.microsoft.com/office/powerpoint/2010/main" val="119472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 by="(-#ppt_w*2)" calcmode="lin" valueType="num">
                                      <p:cBhvr rctx="PPT">
                                        <p:cTn id="7" dur="375" autoRev="1" fill="hold">
                                          <p:stCondLst>
                                            <p:cond delay="0"/>
                                          </p:stCondLst>
                                        </p:cTn>
                                        <p:tgtEl>
                                          <p:spTgt spid="5">
                                            <p:txEl>
                                              <p:pRg st="0" end="0"/>
                                            </p:txEl>
                                          </p:spTgt>
                                        </p:tgtEl>
                                        <p:attrNameLst>
                                          <p:attrName>ppt_w</p:attrName>
                                        </p:attrNameLst>
                                      </p:cBhvr>
                                    </p:anim>
                                    <p:anim by="(#ppt_w*0.50)" calcmode="lin" valueType="num">
                                      <p:cBhvr>
                                        <p:cTn id="8" dur="375" decel="50000" autoRev="1" fill="hold">
                                          <p:stCondLst>
                                            <p:cond delay="0"/>
                                          </p:stCondLst>
                                        </p:cTn>
                                        <p:tgtEl>
                                          <p:spTgt spid="5">
                                            <p:txEl>
                                              <p:pRg st="0" end="0"/>
                                            </p:txEl>
                                          </p:spTgt>
                                        </p:tgtEl>
                                        <p:attrNameLst>
                                          <p:attrName>ppt_x</p:attrName>
                                        </p:attrNameLst>
                                      </p:cBhvr>
                                    </p:anim>
                                    <p:anim from="(-#ppt_h/2)" to="(#ppt_y)" calcmode="lin" valueType="num">
                                      <p:cBhvr>
                                        <p:cTn id="9" dur="750" fill="hold">
                                          <p:stCondLst>
                                            <p:cond delay="0"/>
                                          </p:stCondLst>
                                        </p:cTn>
                                        <p:tgtEl>
                                          <p:spTgt spid="5">
                                            <p:txEl>
                                              <p:pRg st="0" end="0"/>
                                            </p:txEl>
                                          </p:spTgt>
                                        </p:tgtEl>
                                        <p:attrNameLst>
                                          <p:attrName>ppt_y</p:attrName>
                                        </p:attrNameLst>
                                      </p:cBhvr>
                                    </p:anim>
                                    <p:animRot by="21600000">
                                      <p:cBhvr>
                                        <p:cTn id="10" dur="750" fill="hold">
                                          <p:stCondLst>
                                            <p:cond delay="0"/>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514600"/>
            <a:ext cx="7619999" cy="4019550"/>
          </a:xfrm>
          <a:prstGeom prst="rect">
            <a:avLst/>
          </a:prstGeom>
        </p:spPr>
      </p:pic>
      <p:sp>
        <p:nvSpPr>
          <p:cNvPr id="10" name="TextBox 9"/>
          <p:cNvSpPr txBox="1"/>
          <p:nvPr/>
        </p:nvSpPr>
        <p:spPr>
          <a:xfrm>
            <a:off x="508884" y="1371600"/>
            <a:ext cx="851515" cy="1446550"/>
          </a:xfrm>
          <a:prstGeom prst="rect">
            <a:avLst/>
          </a:prstGeom>
          <a:noFill/>
        </p:spPr>
        <p:txBody>
          <a:bodyPr wrap="none" rtlCol="0">
            <a:spAutoFit/>
          </a:bodyPr>
          <a:lstStyle/>
          <a:p>
            <a:r>
              <a:rPr lang="en-US" sz="8800" dirty="0" smtClean="0">
                <a:latin typeface="Algerian" pitchFamily="82" charset="0"/>
              </a:rPr>
              <a:t>P</a:t>
            </a:r>
            <a:endParaRPr lang="en-US" sz="8800" dirty="0">
              <a:latin typeface="Algerian" pitchFamily="82" charset="0"/>
            </a:endParaRPr>
          </a:p>
        </p:txBody>
      </p:sp>
      <p:sp>
        <p:nvSpPr>
          <p:cNvPr id="12" name="TextBox 11"/>
          <p:cNvSpPr txBox="1"/>
          <p:nvPr/>
        </p:nvSpPr>
        <p:spPr>
          <a:xfrm>
            <a:off x="5410200" y="1374439"/>
            <a:ext cx="870751" cy="1446550"/>
          </a:xfrm>
          <a:prstGeom prst="rect">
            <a:avLst/>
          </a:prstGeom>
          <a:noFill/>
        </p:spPr>
        <p:txBody>
          <a:bodyPr wrap="none" rtlCol="0">
            <a:spAutoFit/>
          </a:bodyPr>
          <a:lstStyle/>
          <a:p>
            <a:r>
              <a:rPr lang="en-US" sz="8800" dirty="0">
                <a:latin typeface="Algerian" pitchFamily="82" charset="0"/>
              </a:rPr>
              <a:t>U</a:t>
            </a:r>
          </a:p>
        </p:txBody>
      </p:sp>
      <p:sp>
        <p:nvSpPr>
          <p:cNvPr id="13" name="TextBox 12"/>
          <p:cNvSpPr txBox="1"/>
          <p:nvPr/>
        </p:nvSpPr>
        <p:spPr>
          <a:xfrm>
            <a:off x="4369230" y="1371600"/>
            <a:ext cx="862737" cy="1446550"/>
          </a:xfrm>
          <a:prstGeom prst="rect">
            <a:avLst/>
          </a:prstGeom>
          <a:noFill/>
        </p:spPr>
        <p:txBody>
          <a:bodyPr wrap="none" rtlCol="0">
            <a:spAutoFit/>
          </a:bodyPr>
          <a:lstStyle/>
          <a:p>
            <a:r>
              <a:rPr lang="en-US" sz="8800" dirty="0">
                <a:latin typeface="Algerian" pitchFamily="82" charset="0"/>
              </a:rPr>
              <a:t>N</a:t>
            </a:r>
          </a:p>
        </p:txBody>
      </p:sp>
      <p:sp>
        <p:nvSpPr>
          <p:cNvPr id="14" name="TextBox 13"/>
          <p:cNvSpPr txBox="1"/>
          <p:nvPr/>
        </p:nvSpPr>
        <p:spPr>
          <a:xfrm>
            <a:off x="6130427" y="1335713"/>
            <a:ext cx="811441" cy="1446550"/>
          </a:xfrm>
          <a:prstGeom prst="rect">
            <a:avLst/>
          </a:prstGeom>
          <a:noFill/>
        </p:spPr>
        <p:txBody>
          <a:bodyPr wrap="none" rtlCol="0">
            <a:spAutoFit/>
          </a:bodyPr>
          <a:lstStyle/>
          <a:p>
            <a:r>
              <a:rPr lang="en-US" sz="8800" dirty="0">
                <a:latin typeface="Algerian" pitchFamily="82" charset="0"/>
              </a:rPr>
              <a:t>S</a:t>
            </a:r>
          </a:p>
        </p:txBody>
      </p:sp>
      <p:sp>
        <p:nvSpPr>
          <p:cNvPr id="15" name="TextBox 14"/>
          <p:cNvSpPr txBox="1"/>
          <p:nvPr/>
        </p:nvSpPr>
        <p:spPr>
          <a:xfrm rot="19826468">
            <a:off x="4779931" y="651166"/>
            <a:ext cx="954107" cy="1446550"/>
          </a:xfrm>
          <a:prstGeom prst="rect">
            <a:avLst/>
          </a:prstGeom>
          <a:noFill/>
        </p:spPr>
        <p:txBody>
          <a:bodyPr wrap="none" rtlCol="0">
            <a:spAutoFit/>
          </a:bodyPr>
          <a:lstStyle/>
          <a:p>
            <a:r>
              <a:rPr lang="en-US" sz="8800" dirty="0">
                <a:latin typeface="Algerian" pitchFamily="82" charset="0"/>
              </a:rPr>
              <a:t>G</a:t>
            </a:r>
          </a:p>
        </p:txBody>
      </p:sp>
      <p:sp>
        <p:nvSpPr>
          <p:cNvPr id="16" name="TextBox 15"/>
          <p:cNvSpPr txBox="1"/>
          <p:nvPr/>
        </p:nvSpPr>
        <p:spPr>
          <a:xfrm>
            <a:off x="7710591" y="1360584"/>
            <a:ext cx="851515" cy="1446550"/>
          </a:xfrm>
          <a:prstGeom prst="rect">
            <a:avLst/>
          </a:prstGeom>
          <a:noFill/>
        </p:spPr>
        <p:txBody>
          <a:bodyPr wrap="none" rtlCol="0">
            <a:spAutoFit/>
          </a:bodyPr>
          <a:lstStyle/>
          <a:p>
            <a:r>
              <a:rPr lang="en-US" sz="8800" dirty="0" smtClean="0">
                <a:latin typeface="Algerian" pitchFamily="82" charset="0"/>
              </a:rPr>
              <a:t>P</a:t>
            </a:r>
            <a:endParaRPr lang="en-US" sz="8800" dirty="0">
              <a:latin typeface="Algerian" pitchFamily="82" charset="0"/>
            </a:endParaRPr>
          </a:p>
        </p:txBody>
      </p:sp>
      <p:sp>
        <p:nvSpPr>
          <p:cNvPr id="17" name="TextBox 16"/>
          <p:cNvSpPr txBox="1"/>
          <p:nvPr/>
        </p:nvSpPr>
        <p:spPr>
          <a:xfrm>
            <a:off x="6858000" y="1346729"/>
            <a:ext cx="1039067" cy="1446550"/>
          </a:xfrm>
          <a:prstGeom prst="rect">
            <a:avLst/>
          </a:prstGeom>
          <a:noFill/>
        </p:spPr>
        <p:txBody>
          <a:bodyPr wrap="none" rtlCol="0">
            <a:spAutoFit/>
          </a:bodyPr>
          <a:lstStyle/>
          <a:p>
            <a:r>
              <a:rPr lang="en-US" sz="8800" dirty="0">
                <a:latin typeface="Algerian" pitchFamily="82" charset="0"/>
              </a:rPr>
              <a:t>A</a:t>
            </a:r>
          </a:p>
        </p:txBody>
      </p:sp>
      <p:sp>
        <p:nvSpPr>
          <p:cNvPr id="20" name="TextBox 19"/>
          <p:cNvSpPr txBox="1"/>
          <p:nvPr/>
        </p:nvSpPr>
        <p:spPr>
          <a:xfrm>
            <a:off x="1212532" y="1371600"/>
            <a:ext cx="1039067" cy="1446550"/>
          </a:xfrm>
          <a:prstGeom prst="rect">
            <a:avLst/>
          </a:prstGeom>
          <a:noFill/>
        </p:spPr>
        <p:txBody>
          <a:bodyPr wrap="none" rtlCol="0">
            <a:spAutoFit/>
          </a:bodyPr>
          <a:lstStyle/>
          <a:p>
            <a:r>
              <a:rPr lang="en-US" sz="8800" dirty="0">
                <a:latin typeface="Algerian" pitchFamily="82" charset="0"/>
              </a:rPr>
              <a:t>A</a:t>
            </a:r>
          </a:p>
        </p:txBody>
      </p:sp>
      <p:sp>
        <p:nvSpPr>
          <p:cNvPr id="21" name="TextBox 20"/>
          <p:cNvSpPr txBox="1"/>
          <p:nvPr/>
        </p:nvSpPr>
        <p:spPr>
          <a:xfrm>
            <a:off x="2133600" y="1374439"/>
            <a:ext cx="862737" cy="1446550"/>
          </a:xfrm>
          <a:prstGeom prst="rect">
            <a:avLst/>
          </a:prstGeom>
          <a:noFill/>
        </p:spPr>
        <p:txBody>
          <a:bodyPr wrap="none" rtlCol="0">
            <a:spAutoFit/>
          </a:bodyPr>
          <a:lstStyle/>
          <a:p>
            <a:r>
              <a:rPr lang="en-US" sz="8800" dirty="0">
                <a:latin typeface="Algerian" pitchFamily="82" charset="0"/>
              </a:rPr>
              <a:t>N</a:t>
            </a:r>
          </a:p>
        </p:txBody>
      </p:sp>
      <p:sp>
        <p:nvSpPr>
          <p:cNvPr id="22" name="TextBox 21"/>
          <p:cNvSpPr txBox="1"/>
          <p:nvPr/>
        </p:nvSpPr>
        <p:spPr>
          <a:xfrm>
            <a:off x="2833255" y="1371600"/>
            <a:ext cx="954107" cy="1446550"/>
          </a:xfrm>
          <a:prstGeom prst="rect">
            <a:avLst/>
          </a:prstGeom>
          <a:noFill/>
        </p:spPr>
        <p:txBody>
          <a:bodyPr wrap="none" rtlCol="0">
            <a:spAutoFit/>
          </a:bodyPr>
          <a:lstStyle/>
          <a:p>
            <a:r>
              <a:rPr lang="en-US" sz="8800" dirty="0">
                <a:latin typeface="Algerian" pitchFamily="82" charset="0"/>
              </a:rPr>
              <a:t>G</a:t>
            </a:r>
          </a:p>
        </p:txBody>
      </p:sp>
      <p:sp>
        <p:nvSpPr>
          <p:cNvPr id="23" name="TextBox 22"/>
          <p:cNvSpPr txBox="1"/>
          <p:nvPr/>
        </p:nvSpPr>
        <p:spPr>
          <a:xfrm>
            <a:off x="3591808" y="1371600"/>
            <a:ext cx="870751" cy="1446550"/>
          </a:xfrm>
          <a:prstGeom prst="rect">
            <a:avLst/>
          </a:prstGeom>
          <a:noFill/>
        </p:spPr>
        <p:txBody>
          <a:bodyPr wrap="none" rtlCol="0">
            <a:spAutoFit/>
          </a:bodyPr>
          <a:lstStyle/>
          <a:p>
            <a:r>
              <a:rPr lang="en-US" sz="8800" dirty="0">
                <a:latin typeface="Algerian" pitchFamily="82" charset="0"/>
              </a:rPr>
              <a:t>U</a:t>
            </a:r>
          </a:p>
        </p:txBody>
      </p:sp>
    </p:spTree>
    <p:extLst>
      <p:ext uri="{BB962C8B-B14F-4D97-AF65-F5344CB8AC3E}">
        <p14:creationId xmlns:p14="http://schemas.microsoft.com/office/powerpoint/2010/main" val="365092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675" decel="100000" fill="hold"/>
                                        <p:tgtEl>
                                          <p:spTgt spid="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anim calcmode="lin" valueType="num">
                                      <p:cBhvr>
                                        <p:cTn id="14" dur="1250" fill="hold"/>
                                        <p:tgtEl>
                                          <p:spTgt spid="10"/>
                                        </p:tgtEl>
                                        <p:attrNameLst>
                                          <p:attrName>ppt_x</p:attrName>
                                        </p:attrNameLst>
                                      </p:cBhvr>
                                      <p:tavLst>
                                        <p:tav tm="0">
                                          <p:val>
                                            <p:strVal val="#ppt_x"/>
                                          </p:val>
                                        </p:tav>
                                        <p:tav tm="100000">
                                          <p:val>
                                            <p:strVal val="#ppt_x"/>
                                          </p:val>
                                        </p:tav>
                                      </p:tavLst>
                                    </p:anim>
                                    <p:anim calcmode="lin" valueType="num">
                                      <p:cBhvr>
                                        <p:cTn id="15" dur="1125" decel="100000" fill="hold"/>
                                        <p:tgtEl>
                                          <p:spTgt spid="10"/>
                                        </p:tgtEl>
                                        <p:attrNameLst>
                                          <p:attrName>ppt_y</p:attrName>
                                        </p:attrNameLst>
                                      </p:cBhvr>
                                      <p:tavLst>
                                        <p:tav tm="0">
                                          <p:val>
                                            <p:strVal val="#ppt_y+1"/>
                                          </p:val>
                                        </p:tav>
                                        <p:tav tm="100000">
                                          <p:val>
                                            <p:strVal val="#ppt_y-.03"/>
                                          </p:val>
                                        </p:tav>
                                      </p:tavLst>
                                    </p:anim>
                                    <p:anim calcmode="lin" valueType="num">
                                      <p:cBhvr>
                                        <p:cTn id="16" dur="125" accel="100000" fill="hold">
                                          <p:stCondLst>
                                            <p:cond delay="1125"/>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250"/>
                                        <p:tgtEl>
                                          <p:spTgt spid="20"/>
                                        </p:tgtEl>
                                      </p:cBhvr>
                                    </p:animEffect>
                                    <p:anim calcmode="lin" valueType="num">
                                      <p:cBhvr>
                                        <p:cTn id="20" dur="1250" fill="hold"/>
                                        <p:tgtEl>
                                          <p:spTgt spid="20"/>
                                        </p:tgtEl>
                                        <p:attrNameLst>
                                          <p:attrName>ppt_x</p:attrName>
                                        </p:attrNameLst>
                                      </p:cBhvr>
                                      <p:tavLst>
                                        <p:tav tm="0">
                                          <p:val>
                                            <p:strVal val="#ppt_x"/>
                                          </p:val>
                                        </p:tav>
                                        <p:tav tm="100000">
                                          <p:val>
                                            <p:strVal val="#ppt_x"/>
                                          </p:val>
                                        </p:tav>
                                      </p:tavLst>
                                    </p:anim>
                                    <p:anim calcmode="lin" valueType="num">
                                      <p:cBhvr>
                                        <p:cTn id="21" dur="1125" decel="100000" fill="hold"/>
                                        <p:tgtEl>
                                          <p:spTgt spid="20"/>
                                        </p:tgtEl>
                                        <p:attrNameLst>
                                          <p:attrName>ppt_y</p:attrName>
                                        </p:attrNameLst>
                                      </p:cBhvr>
                                      <p:tavLst>
                                        <p:tav tm="0">
                                          <p:val>
                                            <p:strVal val="#ppt_y+1"/>
                                          </p:val>
                                        </p:tav>
                                        <p:tav tm="100000">
                                          <p:val>
                                            <p:strVal val="#ppt_y-.03"/>
                                          </p:val>
                                        </p:tav>
                                      </p:tavLst>
                                    </p:anim>
                                    <p:anim calcmode="lin" valueType="num">
                                      <p:cBhvr>
                                        <p:cTn id="22" dur="125" accel="100000" fill="hold">
                                          <p:stCondLst>
                                            <p:cond delay="1125"/>
                                          </p:stCondLst>
                                        </p:cTn>
                                        <p:tgtEl>
                                          <p:spTgt spid="20"/>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250"/>
                                        <p:tgtEl>
                                          <p:spTgt spid="21"/>
                                        </p:tgtEl>
                                      </p:cBhvr>
                                    </p:animEffect>
                                    <p:anim calcmode="lin" valueType="num">
                                      <p:cBhvr>
                                        <p:cTn id="26" dur="1250" fill="hold"/>
                                        <p:tgtEl>
                                          <p:spTgt spid="21"/>
                                        </p:tgtEl>
                                        <p:attrNameLst>
                                          <p:attrName>ppt_x</p:attrName>
                                        </p:attrNameLst>
                                      </p:cBhvr>
                                      <p:tavLst>
                                        <p:tav tm="0">
                                          <p:val>
                                            <p:strVal val="#ppt_x"/>
                                          </p:val>
                                        </p:tav>
                                        <p:tav tm="100000">
                                          <p:val>
                                            <p:strVal val="#ppt_x"/>
                                          </p:val>
                                        </p:tav>
                                      </p:tavLst>
                                    </p:anim>
                                    <p:anim calcmode="lin" valueType="num">
                                      <p:cBhvr>
                                        <p:cTn id="27" dur="1125" decel="100000" fill="hold"/>
                                        <p:tgtEl>
                                          <p:spTgt spid="21"/>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21"/>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250"/>
                                        <p:tgtEl>
                                          <p:spTgt spid="22"/>
                                        </p:tgtEl>
                                      </p:cBhvr>
                                    </p:animEffect>
                                    <p:anim calcmode="lin" valueType="num">
                                      <p:cBhvr>
                                        <p:cTn id="32" dur="1250" fill="hold"/>
                                        <p:tgtEl>
                                          <p:spTgt spid="22"/>
                                        </p:tgtEl>
                                        <p:attrNameLst>
                                          <p:attrName>ppt_x</p:attrName>
                                        </p:attrNameLst>
                                      </p:cBhvr>
                                      <p:tavLst>
                                        <p:tav tm="0">
                                          <p:val>
                                            <p:strVal val="#ppt_x"/>
                                          </p:val>
                                        </p:tav>
                                        <p:tav tm="100000">
                                          <p:val>
                                            <p:strVal val="#ppt_x"/>
                                          </p:val>
                                        </p:tav>
                                      </p:tavLst>
                                    </p:anim>
                                    <p:anim calcmode="lin" valueType="num">
                                      <p:cBhvr>
                                        <p:cTn id="33" dur="1125" decel="100000" fill="hold"/>
                                        <p:tgtEl>
                                          <p:spTgt spid="22"/>
                                        </p:tgtEl>
                                        <p:attrNameLst>
                                          <p:attrName>ppt_y</p:attrName>
                                        </p:attrNameLst>
                                      </p:cBhvr>
                                      <p:tavLst>
                                        <p:tav tm="0">
                                          <p:val>
                                            <p:strVal val="#ppt_y+1"/>
                                          </p:val>
                                        </p:tav>
                                        <p:tav tm="100000">
                                          <p:val>
                                            <p:strVal val="#ppt_y-.03"/>
                                          </p:val>
                                        </p:tav>
                                      </p:tavLst>
                                    </p:anim>
                                    <p:anim calcmode="lin" valueType="num">
                                      <p:cBhvr>
                                        <p:cTn id="34" dur="125" accel="100000" fill="hold">
                                          <p:stCondLst>
                                            <p:cond delay="1125"/>
                                          </p:stCondLst>
                                        </p:cTn>
                                        <p:tgtEl>
                                          <p:spTgt spid="22"/>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250"/>
                                        <p:tgtEl>
                                          <p:spTgt spid="23"/>
                                        </p:tgtEl>
                                      </p:cBhvr>
                                    </p:animEffect>
                                    <p:anim calcmode="lin" valueType="num">
                                      <p:cBhvr>
                                        <p:cTn id="38" dur="1250" fill="hold"/>
                                        <p:tgtEl>
                                          <p:spTgt spid="23"/>
                                        </p:tgtEl>
                                        <p:attrNameLst>
                                          <p:attrName>ppt_x</p:attrName>
                                        </p:attrNameLst>
                                      </p:cBhvr>
                                      <p:tavLst>
                                        <p:tav tm="0">
                                          <p:val>
                                            <p:strVal val="#ppt_x"/>
                                          </p:val>
                                        </p:tav>
                                        <p:tav tm="100000">
                                          <p:val>
                                            <p:strVal val="#ppt_x"/>
                                          </p:val>
                                        </p:tav>
                                      </p:tavLst>
                                    </p:anim>
                                    <p:anim calcmode="lin" valueType="num">
                                      <p:cBhvr>
                                        <p:cTn id="39" dur="1125" decel="100000" fill="hold"/>
                                        <p:tgtEl>
                                          <p:spTgt spid="23"/>
                                        </p:tgtEl>
                                        <p:attrNameLst>
                                          <p:attrName>ppt_y</p:attrName>
                                        </p:attrNameLst>
                                      </p:cBhvr>
                                      <p:tavLst>
                                        <p:tav tm="0">
                                          <p:val>
                                            <p:strVal val="#ppt_y+1"/>
                                          </p:val>
                                        </p:tav>
                                        <p:tav tm="100000">
                                          <p:val>
                                            <p:strVal val="#ppt_y-.03"/>
                                          </p:val>
                                        </p:tav>
                                      </p:tavLst>
                                    </p:anim>
                                    <p:anim calcmode="lin" valueType="num">
                                      <p:cBhvr>
                                        <p:cTn id="40" dur="125" accel="100000" fill="hold">
                                          <p:stCondLst>
                                            <p:cond delay="1125"/>
                                          </p:stCondLst>
                                        </p:cTn>
                                        <p:tgtEl>
                                          <p:spTgt spid="23"/>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250"/>
                                        <p:tgtEl>
                                          <p:spTgt spid="13"/>
                                        </p:tgtEl>
                                      </p:cBhvr>
                                    </p:animEffect>
                                    <p:anim calcmode="lin" valueType="num">
                                      <p:cBhvr>
                                        <p:cTn id="44" dur="1250" fill="hold"/>
                                        <p:tgtEl>
                                          <p:spTgt spid="13"/>
                                        </p:tgtEl>
                                        <p:attrNameLst>
                                          <p:attrName>ppt_x</p:attrName>
                                        </p:attrNameLst>
                                      </p:cBhvr>
                                      <p:tavLst>
                                        <p:tav tm="0">
                                          <p:val>
                                            <p:strVal val="#ppt_x"/>
                                          </p:val>
                                        </p:tav>
                                        <p:tav tm="100000">
                                          <p:val>
                                            <p:strVal val="#ppt_x"/>
                                          </p:val>
                                        </p:tav>
                                      </p:tavLst>
                                    </p:anim>
                                    <p:anim calcmode="lin" valueType="num">
                                      <p:cBhvr>
                                        <p:cTn id="45" dur="1125" decel="100000" fill="hold"/>
                                        <p:tgtEl>
                                          <p:spTgt spid="13"/>
                                        </p:tgtEl>
                                        <p:attrNameLst>
                                          <p:attrName>ppt_y</p:attrName>
                                        </p:attrNameLst>
                                      </p:cBhvr>
                                      <p:tavLst>
                                        <p:tav tm="0">
                                          <p:val>
                                            <p:strVal val="#ppt_y+1"/>
                                          </p:val>
                                        </p:tav>
                                        <p:tav tm="100000">
                                          <p:val>
                                            <p:strVal val="#ppt_y-.03"/>
                                          </p:val>
                                        </p:tav>
                                      </p:tavLst>
                                    </p:anim>
                                    <p:anim calcmode="lin" valueType="num">
                                      <p:cBhvr>
                                        <p:cTn id="46"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250"/>
                                        <p:tgtEl>
                                          <p:spTgt spid="12"/>
                                        </p:tgtEl>
                                      </p:cBhvr>
                                    </p:animEffect>
                                    <p:anim calcmode="lin" valueType="num">
                                      <p:cBhvr>
                                        <p:cTn id="50" dur="1250" fill="hold"/>
                                        <p:tgtEl>
                                          <p:spTgt spid="12"/>
                                        </p:tgtEl>
                                        <p:attrNameLst>
                                          <p:attrName>ppt_x</p:attrName>
                                        </p:attrNameLst>
                                      </p:cBhvr>
                                      <p:tavLst>
                                        <p:tav tm="0">
                                          <p:val>
                                            <p:strVal val="#ppt_x"/>
                                          </p:val>
                                        </p:tav>
                                        <p:tav tm="100000">
                                          <p:val>
                                            <p:strVal val="#ppt_x"/>
                                          </p:val>
                                        </p:tav>
                                      </p:tavLst>
                                    </p:anim>
                                    <p:anim calcmode="lin" valueType="num">
                                      <p:cBhvr>
                                        <p:cTn id="51" dur="1125" decel="100000" fill="hold"/>
                                        <p:tgtEl>
                                          <p:spTgt spid="12"/>
                                        </p:tgtEl>
                                        <p:attrNameLst>
                                          <p:attrName>ppt_y</p:attrName>
                                        </p:attrNameLst>
                                      </p:cBhvr>
                                      <p:tavLst>
                                        <p:tav tm="0">
                                          <p:val>
                                            <p:strVal val="#ppt_y+1"/>
                                          </p:val>
                                        </p:tav>
                                        <p:tav tm="100000">
                                          <p:val>
                                            <p:strVal val="#ppt_y-.03"/>
                                          </p:val>
                                        </p:tav>
                                      </p:tavLst>
                                    </p:anim>
                                    <p:anim calcmode="lin" valueType="num">
                                      <p:cBhvr>
                                        <p:cTn id="52" dur="125" accel="100000" fill="hold">
                                          <p:stCondLst>
                                            <p:cond delay="1125"/>
                                          </p:stCondLst>
                                        </p:cTn>
                                        <p:tgtEl>
                                          <p:spTgt spid="12"/>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250"/>
                                        <p:tgtEl>
                                          <p:spTgt spid="14"/>
                                        </p:tgtEl>
                                      </p:cBhvr>
                                    </p:animEffect>
                                    <p:anim calcmode="lin" valueType="num">
                                      <p:cBhvr>
                                        <p:cTn id="56" dur="1250" fill="hold"/>
                                        <p:tgtEl>
                                          <p:spTgt spid="14"/>
                                        </p:tgtEl>
                                        <p:attrNameLst>
                                          <p:attrName>ppt_x</p:attrName>
                                        </p:attrNameLst>
                                      </p:cBhvr>
                                      <p:tavLst>
                                        <p:tav tm="0">
                                          <p:val>
                                            <p:strVal val="#ppt_x"/>
                                          </p:val>
                                        </p:tav>
                                        <p:tav tm="100000">
                                          <p:val>
                                            <p:strVal val="#ppt_x"/>
                                          </p:val>
                                        </p:tav>
                                      </p:tavLst>
                                    </p:anim>
                                    <p:anim calcmode="lin" valueType="num">
                                      <p:cBhvr>
                                        <p:cTn id="57" dur="1125" decel="100000" fill="hold"/>
                                        <p:tgtEl>
                                          <p:spTgt spid="14"/>
                                        </p:tgtEl>
                                        <p:attrNameLst>
                                          <p:attrName>ppt_y</p:attrName>
                                        </p:attrNameLst>
                                      </p:cBhvr>
                                      <p:tavLst>
                                        <p:tav tm="0">
                                          <p:val>
                                            <p:strVal val="#ppt_y+1"/>
                                          </p:val>
                                        </p:tav>
                                        <p:tav tm="100000">
                                          <p:val>
                                            <p:strVal val="#ppt_y-.03"/>
                                          </p:val>
                                        </p:tav>
                                      </p:tavLst>
                                    </p:anim>
                                    <p:anim calcmode="lin" valueType="num">
                                      <p:cBhvr>
                                        <p:cTn id="58"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250"/>
                                        <p:tgtEl>
                                          <p:spTgt spid="17"/>
                                        </p:tgtEl>
                                      </p:cBhvr>
                                    </p:animEffect>
                                    <p:anim calcmode="lin" valueType="num">
                                      <p:cBhvr>
                                        <p:cTn id="62" dur="1250" fill="hold"/>
                                        <p:tgtEl>
                                          <p:spTgt spid="17"/>
                                        </p:tgtEl>
                                        <p:attrNameLst>
                                          <p:attrName>ppt_x</p:attrName>
                                        </p:attrNameLst>
                                      </p:cBhvr>
                                      <p:tavLst>
                                        <p:tav tm="0">
                                          <p:val>
                                            <p:strVal val="#ppt_x"/>
                                          </p:val>
                                        </p:tav>
                                        <p:tav tm="100000">
                                          <p:val>
                                            <p:strVal val="#ppt_x"/>
                                          </p:val>
                                        </p:tav>
                                      </p:tavLst>
                                    </p:anim>
                                    <p:anim calcmode="lin" valueType="num">
                                      <p:cBhvr>
                                        <p:cTn id="63" dur="1125" decel="100000" fill="hold"/>
                                        <p:tgtEl>
                                          <p:spTgt spid="17"/>
                                        </p:tgtEl>
                                        <p:attrNameLst>
                                          <p:attrName>ppt_y</p:attrName>
                                        </p:attrNameLst>
                                      </p:cBhvr>
                                      <p:tavLst>
                                        <p:tav tm="0">
                                          <p:val>
                                            <p:strVal val="#ppt_y+1"/>
                                          </p:val>
                                        </p:tav>
                                        <p:tav tm="100000">
                                          <p:val>
                                            <p:strVal val="#ppt_y-.03"/>
                                          </p:val>
                                        </p:tav>
                                      </p:tavLst>
                                    </p:anim>
                                    <p:anim calcmode="lin" valueType="num">
                                      <p:cBhvr>
                                        <p:cTn id="64" dur="125" accel="100000" fill="hold">
                                          <p:stCondLst>
                                            <p:cond delay="1125"/>
                                          </p:stCondLst>
                                        </p:cTn>
                                        <p:tgtEl>
                                          <p:spTgt spid="17"/>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250"/>
                                        <p:tgtEl>
                                          <p:spTgt spid="16"/>
                                        </p:tgtEl>
                                      </p:cBhvr>
                                    </p:animEffect>
                                    <p:anim calcmode="lin" valueType="num">
                                      <p:cBhvr>
                                        <p:cTn id="68" dur="1250" fill="hold"/>
                                        <p:tgtEl>
                                          <p:spTgt spid="16"/>
                                        </p:tgtEl>
                                        <p:attrNameLst>
                                          <p:attrName>ppt_x</p:attrName>
                                        </p:attrNameLst>
                                      </p:cBhvr>
                                      <p:tavLst>
                                        <p:tav tm="0">
                                          <p:val>
                                            <p:strVal val="#ppt_x"/>
                                          </p:val>
                                        </p:tav>
                                        <p:tav tm="100000">
                                          <p:val>
                                            <p:strVal val="#ppt_x"/>
                                          </p:val>
                                        </p:tav>
                                      </p:tavLst>
                                    </p:anim>
                                    <p:anim calcmode="lin" valueType="num">
                                      <p:cBhvr>
                                        <p:cTn id="69" dur="1125" decel="100000" fill="hold"/>
                                        <p:tgtEl>
                                          <p:spTgt spid="16"/>
                                        </p:tgtEl>
                                        <p:attrNameLst>
                                          <p:attrName>ppt_y</p:attrName>
                                        </p:attrNameLst>
                                      </p:cBhvr>
                                      <p:tavLst>
                                        <p:tav tm="0">
                                          <p:val>
                                            <p:strVal val="#ppt_y+1"/>
                                          </p:val>
                                        </p:tav>
                                        <p:tav tm="100000">
                                          <p:val>
                                            <p:strVal val="#ppt_y-.03"/>
                                          </p:val>
                                        </p:tav>
                                      </p:tavLst>
                                    </p:anim>
                                    <p:anim calcmode="lin" valueType="num">
                                      <p:cBhvr>
                                        <p:cTn id="70" dur="125" accel="100000" fill="hold">
                                          <p:stCondLst>
                                            <p:cond delay="1125"/>
                                          </p:stCondLst>
                                        </p:cTn>
                                        <p:tgtEl>
                                          <p:spTgt spid="16"/>
                                        </p:tgtEl>
                                        <p:attrNameLst>
                                          <p:attrName>ppt_y</p:attrName>
                                        </p:attrNameLst>
                                      </p:cBhvr>
                                      <p:tavLst>
                                        <p:tav tm="0">
                                          <p:val>
                                            <p:strVal val="#ppt_y-.03"/>
                                          </p:val>
                                        </p:tav>
                                        <p:tav tm="100000">
                                          <p:val>
                                            <p:strVal val="#ppt_y"/>
                                          </p:val>
                                        </p:tav>
                                      </p:tavLst>
                                    </p:anim>
                                  </p:childTnLst>
                                </p:cTn>
                              </p:par>
                            </p:childTnLst>
                          </p:cTn>
                        </p:par>
                        <p:par>
                          <p:cTn id="71" fill="hold">
                            <p:stCondLst>
                              <p:cond delay="1250"/>
                            </p:stCondLst>
                            <p:childTnLst>
                              <p:par>
                                <p:cTn id="72" presetID="38" presetClass="entr" presetSubtype="0" accel="50000" fill="hold" grpId="0" nodeType="afterEffect">
                                  <p:stCondLst>
                                    <p:cond delay="0"/>
                                  </p:stCondLst>
                                  <p:iterate type="lt">
                                    <p:tmPct val="50000"/>
                                  </p:iterate>
                                  <p:childTnLst>
                                    <p:set>
                                      <p:cBhvr>
                                        <p:cTn id="73" dur="1" fill="hold">
                                          <p:stCondLst>
                                            <p:cond delay="0"/>
                                          </p:stCondLst>
                                        </p:cTn>
                                        <p:tgtEl>
                                          <p:spTgt spid="15"/>
                                        </p:tgtEl>
                                        <p:attrNameLst>
                                          <p:attrName>style.visibility</p:attrName>
                                        </p:attrNameLst>
                                      </p:cBhvr>
                                      <p:to>
                                        <p:strVal val="visible"/>
                                      </p:to>
                                    </p:set>
                                    <p:set>
                                      <p:cBhvr>
                                        <p:cTn id="74" dur="910" fill="hold">
                                          <p:stCondLst>
                                            <p:cond delay="0"/>
                                          </p:stCondLst>
                                        </p:cTn>
                                        <p:tgtEl>
                                          <p:spTgt spid="15"/>
                                        </p:tgtEl>
                                        <p:attrNameLst>
                                          <p:attrName>style.rotation</p:attrName>
                                        </p:attrNameLst>
                                      </p:cBhvr>
                                      <p:to>
                                        <p:strVal val="-45.0"/>
                                      </p:to>
                                    </p:set>
                                    <p:anim calcmode="lin" valueType="num">
                                      <p:cBhvr>
                                        <p:cTn id="75" dur="910" fill="hold">
                                          <p:stCondLst>
                                            <p:cond delay="910"/>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76" dur="910"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77" dur="312" decel="50000" autoRev="1" fill="hold">
                                          <p:stCondLst>
                                            <p:cond delay="910"/>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78" dur="272" fill="hold">
                                          <p:stCondLst>
                                            <p:cond delay="1728"/>
                                          </p:stCondLst>
                                        </p:cTn>
                                        <p:tgtEl>
                                          <p:spTgt spid="1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p:bldP spid="17"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19800" cy="3535362"/>
          </a:xfrm>
        </p:spPr>
        <p:txBody>
          <a:bodyPr/>
          <a:lstStyle/>
          <a:p>
            <a:r>
              <a:rPr lang="en-US" b="1" dirty="0" err="1" smtClean="0"/>
              <a:t>Ano</a:t>
            </a:r>
            <a:r>
              <a:rPr lang="en-US" b="1" dirty="0" smtClean="0"/>
              <a:t> </a:t>
            </a:r>
            <a:r>
              <a:rPr lang="en-US" b="1" dirty="0" err="1" smtClean="0"/>
              <a:t>ba</a:t>
            </a:r>
            <a:r>
              <a:rPr lang="en-US" b="1" dirty="0" smtClean="0"/>
              <a:t> </a:t>
            </a:r>
            <a:r>
              <a:rPr lang="en-US" b="1" dirty="0" err="1" smtClean="0"/>
              <a:t>ang</a:t>
            </a:r>
            <a:r>
              <a:rPr lang="en-US" b="1" dirty="0" smtClean="0"/>
              <a:t> </a:t>
            </a:r>
            <a:r>
              <a:rPr lang="en-US" b="1" dirty="0" err="1" smtClean="0"/>
              <a:t>pangungusap</a:t>
            </a:r>
            <a:r>
              <a:rPr lang="en-US" b="1" dirty="0" smtClean="0"/>
              <a:t>?</a:t>
            </a:r>
            <a:endParaRPr lang="en-US" b="1" dirty="0"/>
          </a:p>
        </p:txBody>
      </p:sp>
    </p:spTree>
    <p:extLst>
      <p:ext uri="{BB962C8B-B14F-4D97-AF65-F5344CB8AC3E}">
        <p14:creationId xmlns:p14="http://schemas.microsoft.com/office/powerpoint/2010/main" val="380925421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6" presetClass="emph" presetSubtype="0" fill="hold" grpId="1" nodeType="afterEffect">
                                  <p:stCondLst>
                                    <p:cond delay="0"/>
                                  </p:stCondLst>
                                  <p:childTnLst>
                                    <p:animScale>
                                      <p:cBhvr>
                                        <p:cTn id="12"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57201"/>
            <a:ext cx="5943600" cy="3733800"/>
          </a:xfrm>
        </p:spPr>
        <p:txBody>
          <a:bodyPr>
            <a:normAutofit/>
          </a:bodyPr>
          <a:lstStyle/>
          <a:p>
            <a:r>
              <a:rPr lang="en-US" sz="4000" dirty="0" smtClean="0">
                <a:solidFill>
                  <a:schemeClr val="bg1"/>
                </a:solidFill>
              </a:rPr>
              <a:t>Ito ay </a:t>
            </a:r>
            <a:r>
              <a:rPr lang="en-US" sz="4000" dirty="0" err="1" smtClean="0">
                <a:solidFill>
                  <a:schemeClr val="bg1"/>
                </a:solidFill>
              </a:rPr>
              <a:t>grupo</a:t>
            </a:r>
            <a:r>
              <a:rPr lang="en-US" sz="4000" dirty="0" smtClean="0">
                <a:solidFill>
                  <a:schemeClr val="bg1"/>
                </a:solidFill>
              </a:rPr>
              <a:t> </a:t>
            </a:r>
            <a:r>
              <a:rPr lang="en-US" sz="4000" dirty="0" err="1" smtClean="0">
                <a:solidFill>
                  <a:schemeClr val="bg1"/>
                </a:solidFill>
              </a:rPr>
              <a:t>ng</a:t>
            </a:r>
            <a:r>
              <a:rPr lang="en-US" sz="4000" dirty="0" smtClean="0">
                <a:solidFill>
                  <a:schemeClr val="bg1"/>
                </a:solidFill>
              </a:rPr>
              <a:t> </a:t>
            </a:r>
            <a:r>
              <a:rPr lang="en-US" sz="4000" dirty="0" err="1" smtClean="0">
                <a:solidFill>
                  <a:schemeClr val="bg1"/>
                </a:solidFill>
              </a:rPr>
              <a:t>mga</a:t>
            </a:r>
            <a:r>
              <a:rPr lang="en-US" sz="4000" dirty="0" smtClean="0">
                <a:solidFill>
                  <a:schemeClr val="bg1"/>
                </a:solidFill>
              </a:rPr>
              <a:t> </a:t>
            </a:r>
            <a:r>
              <a:rPr lang="en-US" sz="4000" dirty="0" err="1" smtClean="0">
                <a:solidFill>
                  <a:schemeClr val="bg1"/>
                </a:solidFill>
              </a:rPr>
              <a:t>salita</a:t>
            </a:r>
            <a:r>
              <a:rPr lang="en-US" sz="4000" dirty="0" smtClean="0">
                <a:solidFill>
                  <a:schemeClr val="bg1"/>
                </a:solidFill>
              </a:rPr>
              <a:t> at/o </a:t>
            </a:r>
            <a:r>
              <a:rPr lang="en-US" sz="4000" dirty="0" err="1" smtClean="0">
                <a:solidFill>
                  <a:schemeClr val="bg1"/>
                </a:solidFill>
              </a:rPr>
              <a:t>isang</a:t>
            </a:r>
            <a:r>
              <a:rPr lang="en-US" sz="4000" dirty="0" smtClean="0">
                <a:solidFill>
                  <a:schemeClr val="bg1"/>
                </a:solidFill>
              </a:rPr>
              <a:t> </a:t>
            </a:r>
            <a:r>
              <a:rPr lang="en-US" sz="4000" dirty="0" err="1" smtClean="0">
                <a:solidFill>
                  <a:schemeClr val="bg1"/>
                </a:solidFill>
              </a:rPr>
              <a:t>sambitlang</a:t>
            </a:r>
            <a:r>
              <a:rPr lang="en-US" sz="4000" dirty="0" smtClean="0">
                <a:solidFill>
                  <a:schemeClr val="bg1"/>
                </a:solidFill>
              </a:rPr>
              <a:t> may </a:t>
            </a:r>
            <a:r>
              <a:rPr lang="en-US" sz="4000" dirty="0" err="1" smtClean="0">
                <a:solidFill>
                  <a:schemeClr val="bg1"/>
                </a:solidFill>
              </a:rPr>
              <a:t>patapos</a:t>
            </a:r>
            <a:r>
              <a:rPr lang="en-US" sz="4000" dirty="0" smtClean="0">
                <a:solidFill>
                  <a:schemeClr val="bg1"/>
                </a:solidFill>
              </a:rPr>
              <a:t> </a:t>
            </a:r>
            <a:r>
              <a:rPr lang="en-US" sz="4000" dirty="0" err="1" smtClean="0">
                <a:solidFill>
                  <a:schemeClr val="bg1"/>
                </a:solidFill>
              </a:rPr>
              <a:t>na</a:t>
            </a:r>
            <a:r>
              <a:rPr lang="en-US" sz="4000" dirty="0" smtClean="0">
                <a:solidFill>
                  <a:schemeClr val="bg1"/>
                </a:solidFill>
              </a:rPr>
              <a:t> </a:t>
            </a:r>
            <a:r>
              <a:rPr lang="en-US" sz="4000" dirty="0" err="1" smtClean="0">
                <a:solidFill>
                  <a:schemeClr val="bg1"/>
                </a:solidFill>
              </a:rPr>
              <a:t>himig</a:t>
            </a:r>
            <a:r>
              <a:rPr lang="en-US" sz="4000" dirty="0" smtClean="0">
                <a:solidFill>
                  <a:schemeClr val="bg1"/>
                </a:solidFill>
              </a:rPr>
              <a:t> </a:t>
            </a:r>
            <a:r>
              <a:rPr lang="en-US" sz="4000" dirty="0" err="1" smtClean="0">
                <a:solidFill>
                  <a:schemeClr val="bg1"/>
                </a:solidFill>
              </a:rPr>
              <a:t>sa</a:t>
            </a:r>
            <a:r>
              <a:rPr lang="en-US" sz="4000" dirty="0" smtClean="0">
                <a:solidFill>
                  <a:schemeClr val="bg1"/>
                </a:solidFill>
              </a:rPr>
              <a:t> </a:t>
            </a:r>
            <a:r>
              <a:rPr lang="en-US" sz="4000" dirty="0" err="1" smtClean="0">
                <a:solidFill>
                  <a:schemeClr val="bg1"/>
                </a:solidFill>
              </a:rPr>
              <a:t>dulo</a:t>
            </a:r>
            <a:r>
              <a:rPr lang="en-US" sz="4000" dirty="0" smtClean="0">
                <a:solidFill>
                  <a:schemeClr val="bg1"/>
                </a:solidFill>
              </a:rPr>
              <a:t>.</a:t>
            </a:r>
            <a:endParaRPr lang="en-US" sz="4000" dirty="0">
              <a:solidFill>
                <a:schemeClr val="bg1"/>
              </a:solidFill>
            </a:endParaRPr>
          </a:p>
        </p:txBody>
      </p:sp>
    </p:spTree>
    <p:extLst>
      <p:ext uri="{BB962C8B-B14F-4D97-AF65-F5344CB8AC3E}">
        <p14:creationId xmlns:p14="http://schemas.microsoft.com/office/powerpoint/2010/main" val="200561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lt">
                                    <p:tmPct val="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par>
                          <p:cTn id="21" fill="hold">
                            <p:stCondLst>
                              <p:cond delay="2000"/>
                            </p:stCondLst>
                            <p:childTnLst>
                              <p:par>
                                <p:cTn id="22" presetID="15" presetClass="emph" presetSubtype="0" grpId="1" nodeType="afterEffect">
                                  <p:stCondLst>
                                    <p:cond delay="0"/>
                                  </p:stCondLst>
                                  <p:iterate type="lt">
                                    <p:tmAbs val="25"/>
                                  </p:iterate>
                                  <p:childTnLst>
                                    <p:set>
                                      <p:cBhvr override="childStyle">
                                        <p:cTn id="23" dur="indefinite"/>
                                        <p:tgtEl>
                                          <p:spTgt spid="3">
                                            <p:txEl>
                                              <p:pRg st="0" end="0"/>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5105400" cy="5592763"/>
          </a:xfrm>
        </p:spPr>
        <p:txBody>
          <a:bodyPr>
            <a:normAutofit/>
          </a:bodyPr>
          <a:lstStyle/>
          <a:p>
            <a:pPr marL="0" indent="0">
              <a:buNone/>
            </a:pPr>
            <a:r>
              <a:rPr lang="en-US" sz="3600" b="1" dirty="0" smtClean="0"/>
              <a:t>HALIMBAWA:</a:t>
            </a:r>
          </a:p>
          <a:p>
            <a:r>
              <a:rPr lang="en-US" sz="3600" b="1" dirty="0" err="1" smtClean="0"/>
              <a:t>Nanay</a:t>
            </a:r>
            <a:r>
              <a:rPr lang="en-US" sz="3600" b="1" dirty="0" smtClean="0"/>
              <a:t>!</a:t>
            </a:r>
          </a:p>
          <a:p>
            <a:r>
              <a:rPr lang="en-US" sz="3600" b="1" dirty="0" err="1" smtClean="0"/>
              <a:t>Aray</a:t>
            </a:r>
            <a:r>
              <a:rPr lang="en-US" sz="3600" b="1" dirty="0" smtClean="0"/>
              <a:t>!</a:t>
            </a:r>
          </a:p>
          <a:p>
            <a:r>
              <a:rPr lang="en-US" sz="3600" b="1" dirty="0" smtClean="0"/>
              <a:t>May </a:t>
            </a:r>
            <a:r>
              <a:rPr lang="en-US" sz="3600" b="1" dirty="0" err="1" smtClean="0"/>
              <a:t>sunog</a:t>
            </a:r>
            <a:r>
              <a:rPr lang="en-US" sz="3600" b="1" dirty="0" smtClean="0"/>
              <a:t>!</a:t>
            </a:r>
          </a:p>
          <a:p>
            <a:r>
              <a:rPr lang="en-US" sz="3600" b="1" dirty="0" err="1" smtClean="0"/>
              <a:t>Halika</a:t>
            </a:r>
            <a:r>
              <a:rPr lang="en-US" sz="3600" b="1" dirty="0" smtClean="0"/>
              <a:t>.</a:t>
            </a:r>
          </a:p>
          <a:p>
            <a:r>
              <a:rPr lang="en-US" sz="3600" b="1" dirty="0" err="1" smtClean="0"/>
              <a:t>Umuulan</a:t>
            </a:r>
            <a:r>
              <a:rPr lang="en-US" sz="3600" b="1" dirty="0" smtClean="0"/>
              <a:t>.</a:t>
            </a:r>
          </a:p>
          <a:p>
            <a:r>
              <a:rPr lang="en-US" sz="3600" b="1" dirty="0" err="1" smtClean="0"/>
              <a:t>Opo</a:t>
            </a:r>
            <a:r>
              <a:rPr lang="en-US" sz="3600" b="1" dirty="0" smtClean="0"/>
              <a:t>.</a:t>
            </a:r>
          </a:p>
          <a:p>
            <a:r>
              <a:rPr lang="en-US" sz="3600" b="1" dirty="0" err="1" smtClean="0"/>
              <a:t>Magandang</a:t>
            </a:r>
            <a:r>
              <a:rPr lang="en-US" sz="3600" b="1" dirty="0" smtClean="0"/>
              <a:t> </a:t>
            </a:r>
            <a:r>
              <a:rPr lang="en-US" sz="3600" b="1" dirty="0" err="1" smtClean="0"/>
              <a:t>umaga</a:t>
            </a:r>
            <a:r>
              <a:rPr lang="en-US" sz="3600" b="1" dirty="0" smtClean="0"/>
              <a:t> </a:t>
            </a:r>
            <a:r>
              <a:rPr lang="en-US" sz="3600" b="1" dirty="0" err="1" smtClean="0"/>
              <a:t>po</a:t>
            </a:r>
            <a:r>
              <a:rPr lang="en-US" sz="3600" b="1" dirty="0" smtClean="0"/>
              <a:t>.</a:t>
            </a:r>
            <a:endParaRPr lang="en-US" sz="3600" b="1" dirty="0"/>
          </a:p>
        </p:txBody>
      </p:sp>
    </p:spTree>
    <p:extLst>
      <p:ext uri="{BB962C8B-B14F-4D97-AF65-F5344CB8AC3E}">
        <p14:creationId xmlns:p14="http://schemas.microsoft.com/office/powerpoint/2010/main" val="333361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3">
                                            <p:txEl>
                                              <p:pRg st="3" end="3"/>
                                            </p:txEl>
                                          </p:spTgt>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4" end="4"/>
                                            </p:txEl>
                                          </p:spTgt>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4" dur="1000"/>
                                        <p:tgtEl>
                                          <p:spTgt spid="3">
                                            <p:txEl>
                                              <p:pRg st="5" end="5"/>
                                            </p:txEl>
                                          </p:spTgt>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8"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9" dur="1000"/>
                                        <p:tgtEl>
                                          <p:spTgt spid="3">
                                            <p:txEl>
                                              <p:pRg st="6" end="6"/>
                                            </p:txEl>
                                          </p:spTgt>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p:cTn id="42"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Algerian" pitchFamily="82" charset="0"/>
              </a:rPr>
              <a:t>S a n g k a p</a:t>
            </a:r>
            <a:endParaRPr lang="en-US" b="1" dirty="0">
              <a:latin typeface="Algerian" pitchFamily="82" charset="0"/>
            </a:endParaRPr>
          </a:p>
        </p:txBody>
      </p:sp>
      <p:sp>
        <p:nvSpPr>
          <p:cNvPr id="7" name="Content Placeholder 6"/>
          <p:cNvSpPr>
            <a:spLocks noGrp="1"/>
          </p:cNvSpPr>
          <p:nvPr>
            <p:ph idx="1"/>
          </p:nvPr>
        </p:nvSpPr>
        <p:spPr>
          <a:xfrm>
            <a:off x="3124200" y="1600201"/>
            <a:ext cx="5562600" cy="1676399"/>
          </a:xfrm>
        </p:spPr>
        <p:txBody>
          <a:bodyPr>
            <a:normAutofit/>
          </a:bodyPr>
          <a:lstStyle/>
          <a:p>
            <a:r>
              <a:rPr lang="en-US" sz="4000" b="1" dirty="0" err="1" smtClean="0"/>
              <a:t>Paksa</a:t>
            </a:r>
            <a:endParaRPr lang="en-US" sz="4000" b="1" dirty="0" smtClean="0"/>
          </a:p>
          <a:p>
            <a:r>
              <a:rPr lang="en-US" sz="4000" b="1" dirty="0" err="1" smtClean="0"/>
              <a:t>Panaguri</a:t>
            </a:r>
            <a:endParaRPr lang="en-US" sz="4000" b="1" dirty="0" smtClean="0"/>
          </a:p>
          <a:p>
            <a:pPr marL="0" indent="0">
              <a:buNone/>
            </a:pPr>
            <a:endParaRPr lang="en-US" sz="4000" b="1" dirty="0"/>
          </a:p>
        </p:txBody>
      </p:sp>
    </p:spTree>
    <p:extLst>
      <p:ext uri="{BB962C8B-B14F-4D97-AF65-F5344CB8AC3E}">
        <p14:creationId xmlns:p14="http://schemas.microsoft.com/office/powerpoint/2010/main" val="158973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wipe(down)">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wipe(down)">
                                      <p:cBhvr>
                                        <p:cTn id="19"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24600" y="381000"/>
            <a:ext cx="2362200" cy="1143000"/>
          </a:xfrm>
        </p:spPr>
        <p:txBody>
          <a:bodyPr>
            <a:normAutofit/>
          </a:bodyPr>
          <a:lstStyle/>
          <a:p>
            <a:pPr algn="l"/>
            <a:r>
              <a:rPr lang="en-US" sz="4800" b="1" dirty="0" err="1" smtClean="0">
                <a:solidFill>
                  <a:srgbClr val="FF0000"/>
                </a:solidFill>
                <a:latin typeface="Algerian" pitchFamily="82" charset="0"/>
              </a:rPr>
              <a:t>paksa</a:t>
            </a:r>
            <a:endParaRPr lang="en-US" sz="4800" b="1" dirty="0">
              <a:solidFill>
                <a:srgbClr val="FF0000"/>
              </a:solidFill>
              <a:latin typeface="Algerian" pitchFamily="82" charset="0"/>
            </a:endParaRPr>
          </a:p>
        </p:txBody>
      </p:sp>
      <p:sp>
        <p:nvSpPr>
          <p:cNvPr id="3" name="Content Placeholder 2"/>
          <p:cNvSpPr>
            <a:spLocks noGrp="1"/>
          </p:cNvSpPr>
          <p:nvPr>
            <p:ph idx="1"/>
          </p:nvPr>
        </p:nvSpPr>
        <p:spPr>
          <a:xfrm>
            <a:off x="381000" y="2133600"/>
            <a:ext cx="8229600" cy="1905001"/>
          </a:xfrm>
        </p:spPr>
        <p:txBody>
          <a:bodyPr>
            <a:normAutofit/>
          </a:bodyPr>
          <a:lstStyle/>
          <a:p>
            <a:r>
              <a:rPr lang="en-US" sz="4000" b="1" dirty="0" smtClean="0"/>
              <a:t>Ito </a:t>
            </a:r>
            <a:r>
              <a:rPr lang="en-US" sz="4000" b="1" dirty="0" err="1" smtClean="0"/>
              <a:t>ang</a:t>
            </a:r>
            <a:r>
              <a:rPr lang="en-US" sz="4000" b="1" dirty="0" smtClean="0"/>
              <a:t> </a:t>
            </a:r>
            <a:r>
              <a:rPr lang="en-US" sz="4000" b="1" dirty="0" err="1" smtClean="0"/>
              <a:t>bahaging</a:t>
            </a:r>
            <a:r>
              <a:rPr lang="en-US" sz="4000" b="1" dirty="0" smtClean="0"/>
              <a:t> </a:t>
            </a:r>
            <a:r>
              <a:rPr lang="en-US" sz="4000" b="1" dirty="0" err="1" smtClean="0"/>
              <a:t>pinagtutuunan</a:t>
            </a:r>
            <a:r>
              <a:rPr lang="en-US" sz="4000" b="1" dirty="0" smtClean="0"/>
              <a:t> </a:t>
            </a:r>
            <a:r>
              <a:rPr lang="en-US" sz="4000" b="1" dirty="0" err="1" smtClean="0"/>
              <a:t>ng</a:t>
            </a:r>
            <a:r>
              <a:rPr lang="en-US" sz="4000" b="1" dirty="0" smtClean="0"/>
              <a:t> </a:t>
            </a:r>
            <a:r>
              <a:rPr lang="en-US" sz="4000" b="1" dirty="0" err="1" smtClean="0"/>
              <a:t>pansin</a:t>
            </a:r>
            <a:r>
              <a:rPr lang="en-US" sz="4000" b="1" dirty="0" smtClean="0"/>
              <a:t> </a:t>
            </a:r>
            <a:r>
              <a:rPr lang="en-US" sz="4000" b="1" dirty="0" err="1" smtClean="0"/>
              <a:t>sa</a:t>
            </a:r>
            <a:r>
              <a:rPr lang="en-US" sz="4000" b="1" dirty="0" smtClean="0"/>
              <a:t> </a:t>
            </a:r>
            <a:r>
              <a:rPr lang="en-US" sz="4000" b="1" dirty="0" err="1" smtClean="0"/>
              <a:t>loob</a:t>
            </a:r>
            <a:r>
              <a:rPr lang="en-US" sz="4000" b="1" dirty="0" smtClean="0"/>
              <a:t> </a:t>
            </a:r>
            <a:r>
              <a:rPr lang="en-US" sz="4000" b="1" dirty="0" err="1" smtClean="0"/>
              <a:t>ng</a:t>
            </a:r>
            <a:r>
              <a:rPr lang="en-US" sz="4000" b="1" dirty="0" smtClean="0"/>
              <a:t> </a:t>
            </a:r>
            <a:r>
              <a:rPr lang="en-US" sz="4000" b="1" dirty="0" err="1" smtClean="0"/>
              <a:t>pangungusap</a:t>
            </a:r>
            <a:r>
              <a:rPr lang="en-US" sz="4000" b="1" dirty="0" smtClean="0"/>
              <a:t>.</a:t>
            </a:r>
            <a:endParaRPr lang="en-US" sz="4000" b="1" dirty="0"/>
          </a:p>
        </p:txBody>
      </p:sp>
    </p:spTree>
    <p:extLst>
      <p:ext uri="{BB962C8B-B14F-4D97-AF65-F5344CB8AC3E}">
        <p14:creationId xmlns:p14="http://schemas.microsoft.com/office/powerpoint/2010/main" val="218677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par>
                          <p:cTn id="8" fill="hold">
                            <p:stCondLst>
                              <p:cond delay="2000"/>
                            </p:stCondLst>
                            <p:childTnLst>
                              <p:par>
                                <p:cTn id="9" presetID="1" presetClass="emph" presetSubtype="2" fill="hold" nodeType="afterEffect">
                                  <p:stCondLst>
                                    <p:cond delay="0"/>
                                  </p:stCondLst>
                                  <p:childTnLst>
                                    <p:animClr clrSpc="rgb" dir="cw">
                                      <p:cBhvr>
                                        <p:cTn id="10" dur="2000" fill="hold"/>
                                        <p:tgtEl>
                                          <p:spTgt spid="3"/>
                                        </p:tgtEl>
                                        <p:attrNameLst>
                                          <p:attrName>fillcolor</p:attrName>
                                        </p:attrNameLst>
                                      </p:cBhvr>
                                      <p:to>
                                        <a:schemeClr val="accent2"/>
                                      </p:to>
                                    </p:animClr>
                                    <p:set>
                                      <p:cBhvr>
                                        <p:cTn id="11" dur="2000" fill="hold"/>
                                        <p:tgtEl>
                                          <p:spTgt spid="3"/>
                                        </p:tgtEl>
                                        <p:attrNameLst>
                                          <p:attrName>fill.type</p:attrName>
                                        </p:attrNameLst>
                                      </p:cBhvr>
                                      <p:to>
                                        <p:strVal val="solid"/>
                                      </p:to>
                                    </p:set>
                                    <p:set>
                                      <p:cBhvr>
                                        <p:cTn id="12" dur="2000" fill="hold"/>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a:r>
              <a:rPr lang="en-US" b="1" dirty="0" err="1" smtClean="0">
                <a:solidFill>
                  <a:srgbClr val="FF0000"/>
                </a:solidFill>
                <a:latin typeface="Algerian" pitchFamily="82" charset="0"/>
              </a:rPr>
              <a:t>panaguri</a:t>
            </a:r>
            <a:endParaRPr lang="en-US" b="1" dirty="0">
              <a:solidFill>
                <a:srgbClr val="FF0000"/>
              </a:solidFill>
              <a:latin typeface="Algerian" pitchFamily="82" charset="0"/>
            </a:endParaRPr>
          </a:p>
        </p:txBody>
      </p:sp>
      <p:sp>
        <p:nvSpPr>
          <p:cNvPr id="8" name="Content Placeholder 7"/>
          <p:cNvSpPr>
            <a:spLocks noGrp="1"/>
          </p:cNvSpPr>
          <p:nvPr>
            <p:ph idx="1"/>
          </p:nvPr>
        </p:nvSpPr>
        <p:spPr>
          <a:xfrm>
            <a:off x="457200" y="1981199"/>
            <a:ext cx="8229600" cy="2971801"/>
          </a:xfrm>
        </p:spPr>
        <p:txBody>
          <a:bodyPr>
            <a:normAutofit/>
          </a:bodyPr>
          <a:lstStyle/>
          <a:p>
            <a:r>
              <a:rPr lang="en-US" sz="4000" b="1" dirty="0" smtClean="0"/>
              <a:t>Ito </a:t>
            </a:r>
            <a:r>
              <a:rPr lang="en-US" sz="4000" b="1" dirty="0" err="1" smtClean="0"/>
              <a:t>ang</a:t>
            </a:r>
            <a:r>
              <a:rPr lang="en-US" sz="4000" b="1" dirty="0" smtClean="0"/>
              <a:t> </a:t>
            </a:r>
            <a:r>
              <a:rPr lang="en-US" sz="4000" b="1" dirty="0" err="1" smtClean="0"/>
              <a:t>bahagi</a:t>
            </a:r>
            <a:r>
              <a:rPr lang="en-US" sz="4000" b="1" dirty="0" smtClean="0"/>
              <a:t> </a:t>
            </a:r>
            <a:r>
              <a:rPr lang="en-US" sz="4000" b="1" dirty="0" err="1" smtClean="0"/>
              <a:t>ng</a:t>
            </a:r>
            <a:r>
              <a:rPr lang="en-US" sz="4000" b="1" dirty="0" smtClean="0"/>
              <a:t> </a:t>
            </a:r>
            <a:r>
              <a:rPr lang="en-US" sz="4000" b="1" dirty="0" err="1" smtClean="0"/>
              <a:t>pangungusap</a:t>
            </a:r>
            <a:r>
              <a:rPr lang="en-US" sz="4000" b="1" dirty="0" smtClean="0"/>
              <a:t> </a:t>
            </a:r>
            <a:r>
              <a:rPr lang="en-US" sz="4000" b="1" dirty="0" err="1" smtClean="0"/>
              <a:t>na</a:t>
            </a:r>
            <a:r>
              <a:rPr lang="en-US" sz="4000" b="1" dirty="0" smtClean="0"/>
              <a:t> </a:t>
            </a:r>
            <a:r>
              <a:rPr lang="en-US" sz="4000" b="1" dirty="0" err="1" smtClean="0"/>
              <a:t>nagbibigay</a:t>
            </a:r>
            <a:r>
              <a:rPr lang="en-US" sz="4000" b="1" dirty="0" smtClean="0"/>
              <a:t> </a:t>
            </a:r>
            <a:r>
              <a:rPr lang="en-US" sz="4000" b="1" dirty="0" err="1" smtClean="0"/>
              <a:t>ng</a:t>
            </a:r>
            <a:r>
              <a:rPr lang="en-US" sz="4000" b="1" dirty="0" smtClean="0"/>
              <a:t> </a:t>
            </a:r>
            <a:r>
              <a:rPr lang="en-US" sz="4000" b="1" dirty="0" err="1" smtClean="0"/>
              <a:t>kaalaman</a:t>
            </a:r>
            <a:r>
              <a:rPr lang="en-US" sz="4000" b="1" dirty="0" smtClean="0"/>
              <a:t> o </a:t>
            </a:r>
            <a:r>
              <a:rPr lang="en-US" sz="4000" b="1" dirty="0" err="1" smtClean="0"/>
              <a:t>impormasyon</a:t>
            </a:r>
            <a:r>
              <a:rPr lang="en-US" sz="4000" b="1" dirty="0" smtClean="0"/>
              <a:t> </a:t>
            </a:r>
            <a:r>
              <a:rPr lang="en-US" sz="4000" b="1" dirty="0" err="1" smtClean="0"/>
              <a:t>tungkol</a:t>
            </a:r>
            <a:r>
              <a:rPr lang="en-US" sz="4000" b="1" dirty="0" smtClean="0"/>
              <a:t> </a:t>
            </a:r>
            <a:r>
              <a:rPr lang="en-US" sz="4000" b="1" dirty="0" err="1" smtClean="0"/>
              <a:t>sa</a:t>
            </a:r>
            <a:r>
              <a:rPr lang="en-US" sz="4000" b="1" dirty="0" smtClean="0"/>
              <a:t> </a:t>
            </a:r>
            <a:r>
              <a:rPr lang="en-US" sz="4000" b="1" dirty="0" err="1" smtClean="0"/>
              <a:t>paksa</a:t>
            </a:r>
            <a:r>
              <a:rPr lang="en-US" sz="4000" b="1" dirty="0" smtClean="0"/>
              <a:t>.</a:t>
            </a:r>
            <a:endParaRPr lang="en-US" sz="4000" b="1" dirty="0"/>
          </a:p>
        </p:txBody>
      </p:sp>
    </p:spTree>
    <p:extLst>
      <p:ext uri="{BB962C8B-B14F-4D97-AF65-F5344CB8AC3E}">
        <p14:creationId xmlns:p14="http://schemas.microsoft.com/office/powerpoint/2010/main" val="358803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heel(2)">
                                      <p:cBhvr>
                                        <p:cTn id="7" dur="2000"/>
                                        <p:tgtEl>
                                          <p:spTgt spid="8">
                                            <p:txEl>
                                              <p:pRg st="0" end="0"/>
                                            </p:txEl>
                                          </p:spTgt>
                                        </p:tgtEl>
                                      </p:cBhvr>
                                    </p:animEffect>
                                  </p:childTnLst>
                                </p:cTn>
                              </p:par>
                            </p:childTnLst>
                          </p:cTn>
                        </p:par>
                        <p:par>
                          <p:cTn id="8" fill="hold">
                            <p:stCondLst>
                              <p:cond delay="2000"/>
                            </p:stCondLst>
                            <p:childTnLst>
                              <p:par>
                                <p:cTn id="9" presetID="1" presetClass="emph" presetSubtype="2" fill="hold" nodeType="afterEffect">
                                  <p:stCondLst>
                                    <p:cond delay="0"/>
                                  </p:stCondLst>
                                  <p:childTnLst>
                                    <p:animClr clrSpc="rgb" dir="cw">
                                      <p:cBhvr>
                                        <p:cTn id="10" dur="2000" fill="hold"/>
                                        <p:tgtEl>
                                          <p:spTgt spid="8"/>
                                        </p:tgtEl>
                                        <p:attrNameLst>
                                          <p:attrName>fillcolor</p:attrName>
                                        </p:attrNameLst>
                                      </p:cBhvr>
                                      <p:to>
                                        <a:schemeClr val="accent2"/>
                                      </p:to>
                                    </p:animClr>
                                    <p:set>
                                      <p:cBhvr>
                                        <p:cTn id="11" dur="2000" fill="hold"/>
                                        <p:tgtEl>
                                          <p:spTgt spid="8"/>
                                        </p:tgtEl>
                                        <p:attrNameLst>
                                          <p:attrName>fill.type</p:attrName>
                                        </p:attrNameLst>
                                      </p:cBhvr>
                                      <p:to>
                                        <p:strVal val="solid"/>
                                      </p:to>
                                    </p:set>
                                    <p:set>
                                      <p:cBhvr>
                                        <p:cTn id="12" dur="2000" fill="hold"/>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54000">
              <a:srgbClr val="00B050"/>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err="1" smtClean="0">
                <a:latin typeface="Baskerville Old Face" pitchFamily="18" charset="0"/>
              </a:rPr>
              <a:t>Mga</a:t>
            </a:r>
            <a:r>
              <a:rPr lang="en-US" sz="4800" dirty="0" smtClean="0">
                <a:latin typeface="Baskerville Old Face" pitchFamily="18" charset="0"/>
              </a:rPr>
              <a:t> Uri </a:t>
            </a:r>
            <a:r>
              <a:rPr lang="en-US" sz="4800" dirty="0" err="1" smtClean="0">
                <a:latin typeface="Baskerville Old Face" pitchFamily="18" charset="0"/>
              </a:rPr>
              <a:t>ng</a:t>
            </a:r>
            <a:r>
              <a:rPr lang="en-US" sz="4800" dirty="0" smtClean="0">
                <a:latin typeface="Baskerville Old Face" pitchFamily="18" charset="0"/>
              </a:rPr>
              <a:t> </a:t>
            </a:r>
            <a:r>
              <a:rPr lang="en-US" sz="4800" dirty="0" err="1">
                <a:latin typeface="Baskerville Old Face" pitchFamily="18" charset="0"/>
              </a:rPr>
              <a:t>P</a:t>
            </a:r>
            <a:r>
              <a:rPr lang="en-US" sz="4800" dirty="0" err="1" smtClean="0">
                <a:latin typeface="Baskerville Old Face" pitchFamily="18" charset="0"/>
              </a:rPr>
              <a:t>aksa</a:t>
            </a:r>
            <a:r>
              <a:rPr lang="en-US" sz="4800" dirty="0" smtClean="0">
                <a:latin typeface="Baskerville Old Face" pitchFamily="18" charset="0"/>
              </a:rPr>
              <a:t> at </a:t>
            </a:r>
            <a:r>
              <a:rPr lang="en-US" sz="4800" dirty="0" err="1">
                <a:latin typeface="Baskerville Old Face" pitchFamily="18" charset="0"/>
              </a:rPr>
              <a:t>P</a:t>
            </a:r>
            <a:r>
              <a:rPr lang="en-US" sz="4800" dirty="0" err="1" smtClean="0">
                <a:latin typeface="Baskerville Old Face" pitchFamily="18" charset="0"/>
              </a:rPr>
              <a:t>anaguri</a:t>
            </a:r>
            <a:endParaRPr lang="en-US" sz="4800" dirty="0">
              <a:latin typeface="Baskerville Old Face" pitchFamily="18" charset="0"/>
            </a:endParaRPr>
          </a:p>
        </p:txBody>
      </p:sp>
      <p:sp>
        <p:nvSpPr>
          <p:cNvPr id="5" name="Content Placeholder 4"/>
          <p:cNvSpPr>
            <a:spLocks noGrp="1"/>
          </p:cNvSpPr>
          <p:nvPr>
            <p:ph sz="half" idx="1"/>
          </p:nvPr>
        </p:nvSpPr>
        <p:spPr/>
        <p:txBody>
          <a:bodyPr>
            <a:normAutofit/>
          </a:bodyPr>
          <a:lstStyle/>
          <a:p>
            <a:pPr marL="514350" indent="-514350">
              <a:buAutoNum type="arabicPeriod"/>
            </a:pPr>
            <a:r>
              <a:rPr lang="en-US" sz="3600" b="1" dirty="0" smtClean="0"/>
              <a:t>PAKSANG PANGNGALAN</a:t>
            </a:r>
          </a:p>
          <a:p>
            <a:pPr marL="0" indent="0">
              <a:buNone/>
            </a:pPr>
            <a:endParaRPr lang="en-US" sz="3600" b="1" dirty="0"/>
          </a:p>
          <a:p>
            <a:pPr marL="0" indent="0">
              <a:buNone/>
            </a:pPr>
            <a:r>
              <a:rPr lang="en-US" sz="3600" b="1" dirty="0" smtClean="0"/>
              <a:t>HAL:</a:t>
            </a:r>
          </a:p>
          <a:p>
            <a:pPr marL="0" indent="0">
              <a:buNone/>
            </a:pPr>
            <a:r>
              <a:rPr lang="en-US" sz="3600" b="1" dirty="0" err="1" smtClean="0"/>
              <a:t>Naghihintay</a:t>
            </a:r>
            <a:r>
              <a:rPr lang="en-US" sz="3600" b="1" dirty="0" smtClean="0"/>
              <a:t> </a:t>
            </a:r>
            <a:r>
              <a:rPr lang="en-US" sz="3600" b="1" dirty="0" err="1" smtClean="0"/>
              <a:t>ng</a:t>
            </a:r>
            <a:r>
              <a:rPr lang="en-US" sz="3600" b="1" dirty="0" smtClean="0"/>
              <a:t> </a:t>
            </a:r>
            <a:r>
              <a:rPr lang="en-US" sz="3600" b="1" dirty="0" err="1" smtClean="0"/>
              <a:t>ulan</a:t>
            </a:r>
            <a:r>
              <a:rPr lang="en-US" sz="3600" b="1" dirty="0" smtClean="0"/>
              <a:t> </a:t>
            </a:r>
            <a:r>
              <a:rPr lang="en-US" sz="3600" b="1" dirty="0" err="1" smtClean="0"/>
              <a:t>ang</a:t>
            </a:r>
            <a:r>
              <a:rPr lang="en-US" sz="3600" b="1" dirty="0" smtClean="0"/>
              <a:t> </a:t>
            </a:r>
            <a:r>
              <a:rPr lang="en-US" sz="3600" b="1" dirty="0" err="1" smtClean="0"/>
              <a:t>mga</a:t>
            </a:r>
            <a:r>
              <a:rPr lang="en-US" sz="3600" b="1" dirty="0" smtClean="0"/>
              <a:t> </a:t>
            </a:r>
            <a:r>
              <a:rPr lang="en-US" sz="3600" b="1" u="sng" dirty="0" err="1" smtClean="0"/>
              <a:t>magsasaka</a:t>
            </a:r>
            <a:r>
              <a:rPr lang="en-US" sz="3600" b="1" dirty="0" smtClean="0"/>
              <a:t>.</a:t>
            </a:r>
            <a:endParaRPr lang="en-US" sz="3600" b="1" dirty="0"/>
          </a:p>
        </p:txBody>
      </p:sp>
      <p:sp>
        <p:nvSpPr>
          <p:cNvPr id="6" name="Content Placeholder 5"/>
          <p:cNvSpPr>
            <a:spLocks noGrp="1"/>
          </p:cNvSpPr>
          <p:nvPr>
            <p:ph sz="half" idx="2"/>
          </p:nvPr>
        </p:nvSpPr>
        <p:spPr/>
        <p:txBody>
          <a:bodyPr>
            <a:noAutofit/>
          </a:bodyPr>
          <a:lstStyle/>
          <a:p>
            <a:pPr marL="514350" indent="-514350">
              <a:buAutoNum type="arabicPeriod"/>
            </a:pPr>
            <a:r>
              <a:rPr lang="en-US" sz="3400" b="1" dirty="0" smtClean="0"/>
              <a:t>PANAGURING PANGNGALAN</a:t>
            </a:r>
          </a:p>
          <a:p>
            <a:pPr marL="0" indent="0">
              <a:buNone/>
            </a:pPr>
            <a:endParaRPr lang="en-US" b="1" dirty="0"/>
          </a:p>
          <a:p>
            <a:pPr marL="0" indent="0">
              <a:buNone/>
            </a:pPr>
            <a:r>
              <a:rPr lang="en-US" sz="3400" b="1" dirty="0" smtClean="0"/>
              <a:t>HAL:</a:t>
            </a:r>
          </a:p>
          <a:p>
            <a:pPr marL="0" indent="0">
              <a:buNone/>
            </a:pPr>
            <a:r>
              <a:rPr lang="en-US" sz="3400" b="1" u="sng" dirty="0" err="1" smtClean="0"/>
              <a:t>Tungkol</a:t>
            </a:r>
            <a:r>
              <a:rPr lang="en-US" sz="3400" b="1" u="sng" dirty="0" smtClean="0"/>
              <a:t> </a:t>
            </a:r>
            <a:r>
              <a:rPr lang="en-US" sz="3400" b="1" u="sng" dirty="0" err="1" smtClean="0"/>
              <a:t>sa</a:t>
            </a:r>
            <a:r>
              <a:rPr lang="en-US" sz="3400" b="1" u="sng" dirty="0" smtClean="0"/>
              <a:t> </a:t>
            </a:r>
            <a:r>
              <a:rPr lang="en-US" sz="3400" b="1" u="sng" dirty="0" err="1" smtClean="0"/>
              <a:t>pagbabayad</a:t>
            </a:r>
            <a:r>
              <a:rPr lang="en-US" sz="3400" b="1" u="sng" dirty="0" smtClean="0"/>
              <a:t> </a:t>
            </a:r>
            <a:r>
              <a:rPr lang="en-US" sz="3400" b="1" u="sng" dirty="0" err="1" smtClean="0"/>
              <a:t>ng</a:t>
            </a:r>
            <a:r>
              <a:rPr lang="en-US" sz="3400" b="1" u="sng" dirty="0" smtClean="0"/>
              <a:t> </a:t>
            </a:r>
            <a:r>
              <a:rPr lang="en-US" sz="3400" b="1" u="sng" dirty="0" err="1" smtClean="0"/>
              <a:t>buwis</a:t>
            </a:r>
            <a:r>
              <a:rPr lang="en-US" sz="3400" b="1" u="sng" dirty="0" smtClean="0"/>
              <a:t> </a:t>
            </a:r>
            <a:r>
              <a:rPr lang="en-US" sz="3400" b="1" dirty="0" err="1" smtClean="0"/>
              <a:t>ang</a:t>
            </a:r>
            <a:r>
              <a:rPr lang="en-US" sz="3400" b="1" dirty="0" smtClean="0"/>
              <a:t> </a:t>
            </a:r>
            <a:r>
              <a:rPr lang="en-US" sz="3400" b="1" dirty="0" err="1" smtClean="0"/>
              <a:t>editoryal</a:t>
            </a:r>
            <a:r>
              <a:rPr lang="en-US" sz="3400" b="1" dirty="0" smtClean="0"/>
              <a:t> </a:t>
            </a:r>
            <a:r>
              <a:rPr lang="en-US" sz="3400" b="1" dirty="0" err="1" smtClean="0"/>
              <a:t>ngayon</a:t>
            </a:r>
            <a:r>
              <a:rPr lang="en-US" sz="3400" b="1" dirty="0" smtClean="0"/>
              <a:t>.</a:t>
            </a:r>
            <a:endParaRPr lang="en-US" sz="3400" b="1" dirty="0"/>
          </a:p>
        </p:txBody>
      </p:sp>
    </p:spTree>
    <p:extLst>
      <p:ext uri="{BB962C8B-B14F-4D97-AF65-F5344CB8AC3E}">
        <p14:creationId xmlns:p14="http://schemas.microsoft.com/office/powerpoint/2010/main" val="22690526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92000">
              <a:srgbClr val="00B050"/>
            </a:gs>
            <a:gs pos="36250">
              <a:srgbClr val="D3CCAC"/>
            </a:gs>
            <a:gs pos="0">
              <a:srgbClr val="FFC000"/>
            </a:gs>
            <a:gs pos="57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85800"/>
            <a:ext cx="4038600" cy="4525963"/>
          </a:xfrm>
        </p:spPr>
        <p:txBody>
          <a:bodyPr>
            <a:normAutofit/>
          </a:bodyPr>
          <a:lstStyle/>
          <a:p>
            <a:pPr marL="0" indent="0">
              <a:buNone/>
            </a:pPr>
            <a:r>
              <a:rPr lang="en-US" sz="3600" b="1" dirty="0" smtClean="0"/>
              <a:t>2. PAKSANG PANGHALIP</a:t>
            </a:r>
          </a:p>
          <a:p>
            <a:pPr marL="0" indent="0">
              <a:buNone/>
            </a:pPr>
            <a:endParaRPr lang="en-US" sz="3600" b="1" dirty="0"/>
          </a:p>
          <a:p>
            <a:pPr marL="0" indent="0">
              <a:buNone/>
            </a:pPr>
            <a:r>
              <a:rPr lang="en-US" sz="3600" b="1" dirty="0" smtClean="0"/>
              <a:t>HAL:</a:t>
            </a:r>
          </a:p>
          <a:p>
            <a:pPr marL="0" indent="0">
              <a:buNone/>
            </a:pPr>
            <a:r>
              <a:rPr lang="en-US" sz="3600" b="1" u="sng" dirty="0" smtClean="0"/>
              <a:t>Kami</a:t>
            </a:r>
            <a:r>
              <a:rPr lang="en-US" sz="3600" b="1" dirty="0" smtClean="0"/>
              <a:t> ay </a:t>
            </a:r>
            <a:r>
              <a:rPr lang="en-US" sz="3600" b="1" dirty="0" err="1" smtClean="0"/>
              <a:t>delegasyon</a:t>
            </a:r>
            <a:r>
              <a:rPr lang="en-US" sz="3600" b="1" dirty="0" smtClean="0"/>
              <a:t> </a:t>
            </a:r>
            <a:r>
              <a:rPr lang="en-US" sz="3600" b="1" dirty="0" err="1" smtClean="0"/>
              <a:t>ng</a:t>
            </a:r>
            <a:r>
              <a:rPr lang="en-US" sz="3600" b="1" dirty="0" smtClean="0"/>
              <a:t> </a:t>
            </a:r>
            <a:r>
              <a:rPr lang="en-US" sz="3600" b="1" dirty="0" err="1" smtClean="0"/>
              <a:t>Pilipinas</a:t>
            </a:r>
            <a:r>
              <a:rPr lang="en-US" sz="3600" b="1" dirty="0" smtClean="0"/>
              <a:t>.</a:t>
            </a:r>
            <a:endParaRPr lang="en-US" sz="3600" b="1" dirty="0"/>
          </a:p>
        </p:txBody>
      </p:sp>
      <p:sp>
        <p:nvSpPr>
          <p:cNvPr id="4" name="Content Placeholder 3"/>
          <p:cNvSpPr>
            <a:spLocks noGrp="1"/>
          </p:cNvSpPr>
          <p:nvPr>
            <p:ph sz="half" idx="2"/>
          </p:nvPr>
        </p:nvSpPr>
        <p:spPr>
          <a:xfrm>
            <a:off x="4648200" y="685800"/>
            <a:ext cx="4038600" cy="4525963"/>
          </a:xfrm>
        </p:spPr>
        <p:txBody>
          <a:bodyPr>
            <a:normAutofit/>
          </a:bodyPr>
          <a:lstStyle/>
          <a:p>
            <a:pPr marL="0" indent="0">
              <a:buNone/>
            </a:pPr>
            <a:r>
              <a:rPr lang="en-US" sz="3600" b="1" dirty="0" smtClean="0"/>
              <a:t>2. PANAGURING PANGHALIP</a:t>
            </a:r>
          </a:p>
          <a:p>
            <a:pPr marL="0" indent="0">
              <a:buNone/>
            </a:pPr>
            <a:endParaRPr lang="en-US" sz="3600" b="1" dirty="0"/>
          </a:p>
          <a:p>
            <a:pPr marL="0" indent="0">
              <a:buNone/>
            </a:pPr>
            <a:r>
              <a:rPr lang="en-US" sz="3600" b="1" dirty="0" smtClean="0"/>
              <a:t>HAL:</a:t>
            </a:r>
          </a:p>
          <a:p>
            <a:pPr marL="0" indent="0">
              <a:buNone/>
            </a:pPr>
            <a:r>
              <a:rPr lang="en-US" sz="3600" b="1" u="sng" dirty="0" err="1" smtClean="0"/>
              <a:t>Siya</a:t>
            </a:r>
            <a:r>
              <a:rPr lang="en-US" sz="3600" b="1" dirty="0" smtClean="0"/>
              <a:t> </a:t>
            </a:r>
            <a:r>
              <a:rPr lang="en-US" sz="3600" b="1" dirty="0" err="1" smtClean="0"/>
              <a:t>ang</a:t>
            </a:r>
            <a:r>
              <a:rPr lang="en-US" sz="3600" b="1" dirty="0" smtClean="0"/>
              <a:t> </a:t>
            </a:r>
            <a:r>
              <a:rPr lang="en-US" sz="3600" b="1" dirty="0" err="1" smtClean="0"/>
              <a:t>puno</a:t>
            </a:r>
            <a:r>
              <a:rPr lang="en-US" sz="3600" b="1" dirty="0" smtClean="0"/>
              <a:t> </a:t>
            </a:r>
            <a:r>
              <a:rPr lang="en-US" sz="3600" b="1" dirty="0" err="1" smtClean="0"/>
              <a:t>ng</a:t>
            </a:r>
            <a:r>
              <a:rPr lang="en-US" sz="3600" b="1" dirty="0" smtClean="0"/>
              <a:t> barangay.</a:t>
            </a:r>
            <a:endParaRPr lang="en-US" sz="3600" b="1" dirty="0"/>
          </a:p>
        </p:txBody>
      </p:sp>
    </p:spTree>
    <p:extLst>
      <p:ext uri="{BB962C8B-B14F-4D97-AF65-F5344CB8AC3E}">
        <p14:creationId xmlns:p14="http://schemas.microsoft.com/office/powerpoint/2010/main" val="1495900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92000">
              <a:srgbClr val="00B050"/>
            </a:gs>
            <a:gs pos="36250">
              <a:srgbClr val="D3CCAC"/>
            </a:gs>
            <a:gs pos="0">
              <a:srgbClr val="FFC000"/>
            </a:gs>
            <a:gs pos="57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685800"/>
            <a:ext cx="4038600" cy="4525963"/>
          </a:xfrm>
        </p:spPr>
        <p:txBody>
          <a:bodyPr>
            <a:normAutofit/>
          </a:bodyPr>
          <a:lstStyle/>
          <a:p>
            <a:pPr marL="0" indent="0">
              <a:buNone/>
            </a:pPr>
            <a:r>
              <a:rPr lang="en-US" sz="3600" b="1" dirty="0" smtClean="0"/>
              <a:t>3. PAKSANG PANG-URI</a:t>
            </a:r>
          </a:p>
          <a:p>
            <a:pPr marL="0" indent="0">
              <a:buNone/>
            </a:pPr>
            <a:endParaRPr lang="en-US" sz="3600" b="1" dirty="0"/>
          </a:p>
          <a:p>
            <a:pPr marL="0" indent="0">
              <a:buNone/>
            </a:pPr>
            <a:r>
              <a:rPr lang="en-US" sz="3600" b="1" dirty="0" smtClean="0"/>
              <a:t>HAL:</a:t>
            </a:r>
          </a:p>
          <a:p>
            <a:pPr marL="0" indent="0">
              <a:buNone/>
            </a:pPr>
            <a:r>
              <a:rPr lang="en-US" sz="3600" b="1" dirty="0" err="1" smtClean="0"/>
              <a:t>Hinahangaan</a:t>
            </a:r>
            <a:r>
              <a:rPr lang="en-US" sz="3600" b="1" dirty="0" smtClean="0"/>
              <a:t> </a:t>
            </a:r>
            <a:r>
              <a:rPr lang="en-US" sz="3600" b="1" dirty="0" err="1" smtClean="0"/>
              <a:t>ang</a:t>
            </a:r>
            <a:r>
              <a:rPr lang="en-US" sz="3600" b="1" dirty="0" smtClean="0"/>
              <a:t> </a:t>
            </a:r>
            <a:r>
              <a:rPr lang="en-US" sz="3600" b="1" u="sng" dirty="0" err="1" smtClean="0"/>
              <a:t>matatalino</a:t>
            </a:r>
            <a:r>
              <a:rPr lang="en-US" sz="3600" b="1" dirty="0" smtClean="0"/>
              <a:t>.</a:t>
            </a:r>
            <a:endParaRPr lang="en-US" sz="3600" b="1" dirty="0"/>
          </a:p>
        </p:txBody>
      </p:sp>
      <p:sp>
        <p:nvSpPr>
          <p:cNvPr id="4" name="Content Placeholder 3"/>
          <p:cNvSpPr>
            <a:spLocks noGrp="1"/>
          </p:cNvSpPr>
          <p:nvPr>
            <p:ph sz="half" idx="2"/>
          </p:nvPr>
        </p:nvSpPr>
        <p:spPr>
          <a:xfrm>
            <a:off x="4648200" y="685800"/>
            <a:ext cx="4038600" cy="4525963"/>
          </a:xfrm>
        </p:spPr>
        <p:txBody>
          <a:bodyPr>
            <a:normAutofit/>
          </a:bodyPr>
          <a:lstStyle/>
          <a:p>
            <a:pPr marL="0" indent="0">
              <a:buNone/>
            </a:pPr>
            <a:r>
              <a:rPr lang="en-US" sz="3600" b="1" dirty="0" smtClean="0"/>
              <a:t>3. PANAGURING PANG-URI</a:t>
            </a:r>
          </a:p>
          <a:p>
            <a:pPr marL="0" indent="0">
              <a:buNone/>
            </a:pPr>
            <a:endParaRPr lang="en-US" sz="3600" b="1" dirty="0"/>
          </a:p>
          <a:p>
            <a:pPr marL="0" indent="0">
              <a:buNone/>
            </a:pPr>
            <a:r>
              <a:rPr lang="en-US" sz="3600" b="1" dirty="0" smtClean="0"/>
              <a:t>HAL:</a:t>
            </a:r>
          </a:p>
          <a:p>
            <a:pPr marL="0" indent="0">
              <a:buNone/>
            </a:pPr>
            <a:r>
              <a:rPr lang="en-US" sz="3600" b="1" u="sng" dirty="0" err="1" smtClean="0"/>
              <a:t>Malinamnam</a:t>
            </a:r>
            <a:r>
              <a:rPr lang="en-US" sz="3600" b="1" dirty="0" smtClean="0"/>
              <a:t> </a:t>
            </a:r>
            <a:r>
              <a:rPr lang="en-US" sz="3600" b="1" dirty="0" err="1" smtClean="0"/>
              <a:t>ang</a:t>
            </a:r>
            <a:r>
              <a:rPr lang="en-US" sz="3600" b="1" dirty="0" smtClean="0"/>
              <a:t> </a:t>
            </a:r>
            <a:r>
              <a:rPr lang="en-US" sz="3600" b="1" dirty="0" err="1" smtClean="0"/>
              <a:t>manggang</a:t>
            </a:r>
            <a:r>
              <a:rPr lang="en-US" sz="3600" b="1" dirty="0" smtClean="0"/>
              <a:t> </a:t>
            </a:r>
            <a:r>
              <a:rPr lang="en-US" sz="3600" b="1" dirty="0" err="1" smtClean="0"/>
              <a:t>hinog</a:t>
            </a:r>
            <a:r>
              <a:rPr lang="en-US" sz="3600" b="1" dirty="0" smtClean="0"/>
              <a:t>.</a:t>
            </a:r>
            <a:endParaRPr lang="en-US" sz="3600" b="1" dirty="0"/>
          </a:p>
        </p:txBody>
      </p:sp>
    </p:spTree>
    <p:extLst>
      <p:ext uri="{BB962C8B-B14F-4D97-AF65-F5344CB8AC3E}">
        <p14:creationId xmlns:p14="http://schemas.microsoft.com/office/powerpoint/2010/main" val="1574177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92000">
              <a:srgbClr val="00B050"/>
            </a:gs>
            <a:gs pos="36250">
              <a:srgbClr val="D3CCAC"/>
            </a:gs>
            <a:gs pos="0">
              <a:srgbClr val="FFC000"/>
            </a:gs>
            <a:gs pos="57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14400"/>
            <a:ext cx="4038600" cy="4525963"/>
          </a:xfrm>
        </p:spPr>
        <p:txBody>
          <a:bodyPr>
            <a:normAutofit/>
          </a:bodyPr>
          <a:lstStyle/>
          <a:p>
            <a:pPr marL="0" indent="0">
              <a:buNone/>
            </a:pPr>
            <a:r>
              <a:rPr lang="en-US" sz="3600" b="1" dirty="0" smtClean="0"/>
              <a:t>4. PAKSANG PANG-ABAY</a:t>
            </a:r>
          </a:p>
          <a:p>
            <a:pPr marL="0" indent="0">
              <a:buNone/>
            </a:pPr>
            <a:endParaRPr lang="en-US" sz="3600" b="1" dirty="0"/>
          </a:p>
          <a:p>
            <a:pPr marL="0" indent="0">
              <a:buNone/>
            </a:pPr>
            <a:r>
              <a:rPr lang="en-US" sz="3600" b="1" dirty="0" smtClean="0"/>
              <a:t>HAL:</a:t>
            </a:r>
          </a:p>
          <a:p>
            <a:pPr marL="0" indent="0">
              <a:buNone/>
            </a:pPr>
            <a:r>
              <a:rPr lang="en-US" sz="3600" b="1" dirty="0" err="1" smtClean="0"/>
              <a:t>Ang</a:t>
            </a:r>
            <a:r>
              <a:rPr lang="en-US" sz="3600" b="1" dirty="0" smtClean="0"/>
              <a:t> </a:t>
            </a:r>
            <a:r>
              <a:rPr lang="en-US" sz="3600" b="1" u="sng" dirty="0" err="1" smtClean="0"/>
              <a:t>dito</a:t>
            </a:r>
            <a:r>
              <a:rPr lang="en-US" sz="3600" b="1" dirty="0" smtClean="0"/>
              <a:t> ay </a:t>
            </a:r>
            <a:r>
              <a:rPr lang="en-US" sz="3600" b="1" dirty="0" err="1" smtClean="0"/>
              <a:t>maghintay</a:t>
            </a:r>
            <a:r>
              <a:rPr lang="en-US" sz="3600" b="1" dirty="0" smtClean="0"/>
              <a:t> </a:t>
            </a:r>
            <a:r>
              <a:rPr lang="en-US" sz="3600" b="1" dirty="0" err="1" smtClean="0"/>
              <a:t>muna</a:t>
            </a:r>
            <a:r>
              <a:rPr lang="en-US" sz="3600" b="1" dirty="0" smtClean="0"/>
              <a:t>.</a:t>
            </a:r>
            <a:endParaRPr lang="en-US" sz="3600" b="1" dirty="0"/>
          </a:p>
        </p:txBody>
      </p:sp>
      <p:sp>
        <p:nvSpPr>
          <p:cNvPr id="4" name="Content Placeholder 3"/>
          <p:cNvSpPr>
            <a:spLocks noGrp="1"/>
          </p:cNvSpPr>
          <p:nvPr>
            <p:ph sz="half" idx="2"/>
          </p:nvPr>
        </p:nvSpPr>
        <p:spPr>
          <a:xfrm>
            <a:off x="4648200" y="914400"/>
            <a:ext cx="4038600" cy="4525963"/>
          </a:xfrm>
        </p:spPr>
        <p:txBody>
          <a:bodyPr>
            <a:normAutofit/>
          </a:bodyPr>
          <a:lstStyle/>
          <a:p>
            <a:pPr marL="0" indent="0">
              <a:buNone/>
            </a:pPr>
            <a:r>
              <a:rPr lang="en-US" sz="3600" b="1" dirty="0" smtClean="0"/>
              <a:t>4. PANAGURING PANG-ABAY</a:t>
            </a:r>
          </a:p>
          <a:p>
            <a:pPr marL="0" indent="0">
              <a:buNone/>
            </a:pPr>
            <a:endParaRPr lang="en-US" sz="3600" b="1" dirty="0"/>
          </a:p>
          <a:p>
            <a:pPr marL="0" indent="0">
              <a:buNone/>
            </a:pPr>
            <a:r>
              <a:rPr lang="en-US" sz="3600" b="1" dirty="0" smtClean="0"/>
              <a:t>HAL:</a:t>
            </a:r>
          </a:p>
          <a:p>
            <a:pPr marL="0" indent="0">
              <a:buNone/>
            </a:pPr>
            <a:r>
              <a:rPr lang="en-US" sz="3600" b="1" u="sng" dirty="0" err="1" smtClean="0"/>
              <a:t>Bukas</a:t>
            </a:r>
            <a:r>
              <a:rPr lang="en-US" sz="3600" b="1" dirty="0" smtClean="0"/>
              <a:t> </a:t>
            </a:r>
            <a:r>
              <a:rPr lang="en-US" sz="3600" b="1" dirty="0" err="1" smtClean="0"/>
              <a:t>ang</a:t>
            </a:r>
            <a:r>
              <a:rPr lang="en-US" sz="3600" b="1" dirty="0" smtClean="0"/>
              <a:t> </a:t>
            </a:r>
            <a:r>
              <a:rPr lang="en-US" sz="3600" b="1" dirty="0" err="1" smtClean="0"/>
              <a:t>alis</a:t>
            </a:r>
            <a:r>
              <a:rPr lang="en-US" sz="3600" b="1" dirty="0" smtClean="0"/>
              <a:t> </a:t>
            </a:r>
            <a:r>
              <a:rPr lang="en-US" sz="3600" b="1" dirty="0" err="1" smtClean="0"/>
              <a:t>ng</a:t>
            </a:r>
            <a:r>
              <a:rPr lang="en-US" sz="3600" b="1" dirty="0" smtClean="0"/>
              <a:t> </a:t>
            </a:r>
            <a:r>
              <a:rPr lang="en-US" sz="3600" b="1" dirty="0" err="1" smtClean="0"/>
              <a:t>mga</a:t>
            </a:r>
            <a:r>
              <a:rPr lang="en-US" sz="3600" b="1" dirty="0" smtClean="0"/>
              <a:t> </a:t>
            </a:r>
            <a:r>
              <a:rPr lang="en-US" sz="3600" b="1" dirty="0" err="1" smtClean="0"/>
              <a:t>turista</a:t>
            </a:r>
            <a:r>
              <a:rPr lang="en-US" sz="3600" b="1" dirty="0" smtClean="0"/>
              <a:t>.</a:t>
            </a:r>
            <a:endParaRPr lang="en-US" sz="3600" b="1" dirty="0"/>
          </a:p>
        </p:txBody>
      </p:sp>
    </p:spTree>
    <p:extLst>
      <p:ext uri="{BB962C8B-B14F-4D97-AF65-F5344CB8AC3E}">
        <p14:creationId xmlns:p14="http://schemas.microsoft.com/office/powerpoint/2010/main" val="1091539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92000">
              <a:srgbClr val="00B050"/>
            </a:gs>
            <a:gs pos="36250">
              <a:srgbClr val="D3CCAC"/>
            </a:gs>
            <a:gs pos="0">
              <a:srgbClr val="FFC000"/>
            </a:gs>
            <a:gs pos="57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38200"/>
            <a:ext cx="4038600" cy="4525963"/>
          </a:xfrm>
        </p:spPr>
        <p:txBody>
          <a:bodyPr>
            <a:normAutofit/>
          </a:bodyPr>
          <a:lstStyle/>
          <a:p>
            <a:pPr marL="0" indent="0">
              <a:buNone/>
            </a:pPr>
            <a:r>
              <a:rPr lang="en-US" sz="3600" b="1" dirty="0" smtClean="0"/>
              <a:t>5. PAKSANG PANDIWA</a:t>
            </a:r>
          </a:p>
          <a:p>
            <a:pPr marL="0" indent="0">
              <a:buNone/>
            </a:pPr>
            <a:endParaRPr lang="en-US" sz="3600" b="1" dirty="0"/>
          </a:p>
          <a:p>
            <a:pPr marL="0" indent="0">
              <a:buNone/>
            </a:pPr>
            <a:r>
              <a:rPr lang="en-US" sz="3600" b="1" dirty="0" smtClean="0"/>
              <a:t>HAL:</a:t>
            </a:r>
          </a:p>
          <a:p>
            <a:pPr marL="0" indent="0">
              <a:buNone/>
            </a:pPr>
            <a:r>
              <a:rPr lang="en-US" sz="3600" b="1" dirty="0" err="1" smtClean="0"/>
              <a:t>Huwag</a:t>
            </a:r>
            <a:r>
              <a:rPr lang="en-US" sz="3600" b="1" dirty="0" smtClean="0"/>
              <a:t> </a:t>
            </a:r>
            <a:r>
              <a:rPr lang="en-US" sz="3600" b="1" dirty="0" err="1" smtClean="0"/>
              <a:t>mong</a:t>
            </a:r>
            <a:r>
              <a:rPr lang="en-US" sz="3600" b="1" dirty="0" smtClean="0"/>
              <a:t> </a:t>
            </a:r>
            <a:r>
              <a:rPr lang="en-US" sz="3600" b="1" dirty="0" err="1" smtClean="0"/>
              <a:t>gambalain</a:t>
            </a:r>
            <a:r>
              <a:rPr lang="en-US" sz="3600" b="1" dirty="0" smtClean="0"/>
              <a:t> </a:t>
            </a:r>
            <a:r>
              <a:rPr lang="en-US" sz="3600" b="1" dirty="0" err="1" smtClean="0"/>
              <a:t>ang</a:t>
            </a:r>
            <a:r>
              <a:rPr lang="en-US" sz="3600" b="1" dirty="0" smtClean="0"/>
              <a:t> </a:t>
            </a:r>
            <a:r>
              <a:rPr lang="en-US" sz="3600" b="1" u="sng" dirty="0" err="1" smtClean="0"/>
              <a:t>nananalangin</a:t>
            </a:r>
            <a:r>
              <a:rPr lang="en-US" sz="3600" b="1" dirty="0" smtClean="0"/>
              <a:t>.</a:t>
            </a:r>
          </a:p>
        </p:txBody>
      </p:sp>
      <p:sp>
        <p:nvSpPr>
          <p:cNvPr id="4" name="Content Placeholder 3"/>
          <p:cNvSpPr>
            <a:spLocks noGrp="1"/>
          </p:cNvSpPr>
          <p:nvPr>
            <p:ph sz="half" idx="2"/>
          </p:nvPr>
        </p:nvSpPr>
        <p:spPr>
          <a:xfrm>
            <a:off x="4648200" y="838200"/>
            <a:ext cx="4038600" cy="4525963"/>
          </a:xfrm>
        </p:spPr>
        <p:txBody>
          <a:bodyPr>
            <a:normAutofit/>
          </a:bodyPr>
          <a:lstStyle/>
          <a:p>
            <a:pPr marL="0" indent="0">
              <a:buNone/>
            </a:pPr>
            <a:r>
              <a:rPr lang="en-US" sz="3600" b="1" dirty="0" smtClean="0"/>
              <a:t>5. PANAGURING PANDIWA</a:t>
            </a:r>
          </a:p>
          <a:p>
            <a:pPr marL="0" indent="0">
              <a:buNone/>
            </a:pPr>
            <a:endParaRPr lang="en-US" sz="3600" b="1" dirty="0"/>
          </a:p>
          <a:p>
            <a:pPr marL="0" indent="0">
              <a:buNone/>
            </a:pPr>
            <a:r>
              <a:rPr lang="en-US" sz="3600" b="1" dirty="0" smtClean="0"/>
              <a:t>HAL:</a:t>
            </a:r>
          </a:p>
          <a:p>
            <a:pPr marL="0" indent="0">
              <a:buNone/>
            </a:pPr>
            <a:r>
              <a:rPr lang="en-US" sz="3600" b="1" u="sng" dirty="0" err="1"/>
              <a:t>Nagsasaka</a:t>
            </a:r>
            <a:r>
              <a:rPr lang="en-US" sz="3600" b="1" dirty="0"/>
              <a:t> </a:t>
            </a:r>
            <a:r>
              <a:rPr lang="en-US" sz="3600" b="1" dirty="0" err="1"/>
              <a:t>siya</a:t>
            </a:r>
            <a:r>
              <a:rPr lang="en-US" sz="3600" b="1" dirty="0"/>
              <a:t>.</a:t>
            </a:r>
          </a:p>
          <a:p>
            <a:pPr marL="0" indent="0">
              <a:buNone/>
            </a:pPr>
            <a:endParaRPr lang="en-US" sz="3600" b="1" dirty="0"/>
          </a:p>
        </p:txBody>
      </p:sp>
    </p:spTree>
    <p:extLst>
      <p:ext uri="{BB962C8B-B14F-4D97-AF65-F5344CB8AC3E}">
        <p14:creationId xmlns:p14="http://schemas.microsoft.com/office/powerpoint/2010/main" val="4716754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92000">
              <a:srgbClr val="00B050"/>
            </a:gs>
            <a:gs pos="36250">
              <a:srgbClr val="D3CCAC"/>
            </a:gs>
            <a:gs pos="0">
              <a:srgbClr val="FFC000"/>
            </a:gs>
            <a:gs pos="57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14400"/>
            <a:ext cx="4038600" cy="4525963"/>
          </a:xfrm>
        </p:spPr>
        <p:txBody>
          <a:bodyPr>
            <a:noAutofit/>
          </a:bodyPr>
          <a:lstStyle/>
          <a:p>
            <a:pPr marL="0" indent="0">
              <a:buNone/>
            </a:pPr>
            <a:r>
              <a:rPr lang="en-US" sz="3600" b="1" dirty="0" smtClean="0"/>
              <a:t>6. PAKSANG PAWATAS</a:t>
            </a:r>
          </a:p>
          <a:p>
            <a:pPr marL="0" indent="0">
              <a:buNone/>
            </a:pPr>
            <a:endParaRPr lang="en-US" sz="1200" b="1" dirty="0"/>
          </a:p>
          <a:p>
            <a:pPr marL="0" indent="0">
              <a:buNone/>
            </a:pPr>
            <a:r>
              <a:rPr lang="en-US" sz="3600" b="1" dirty="0" smtClean="0"/>
              <a:t>HAL:</a:t>
            </a:r>
          </a:p>
          <a:p>
            <a:r>
              <a:rPr lang="en-US" sz="3600" b="1" dirty="0" err="1" smtClean="0"/>
              <a:t>Hilig</a:t>
            </a:r>
            <a:r>
              <a:rPr lang="en-US" sz="3600" b="1" dirty="0" smtClean="0"/>
              <a:t> </a:t>
            </a:r>
            <a:r>
              <a:rPr lang="en-US" sz="3600" b="1" dirty="0" err="1" smtClean="0"/>
              <a:t>niya</a:t>
            </a:r>
            <a:r>
              <a:rPr lang="en-US" sz="3600" b="1" dirty="0" smtClean="0"/>
              <a:t> </a:t>
            </a:r>
            <a:r>
              <a:rPr lang="en-US" sz="3600" b="1" dirty="0" err="1" smtClean="0"/>
              <a:t>ang</a:t>
            </a:r>
            <a:r>
              <a:rPr lang="en-US" sz="3600" b="1" dirty="0" smtClean="0"/>
              <a:t> </a:t>
            </a:r>
            <a:r>
              <a:rPr lang="en-US" sz="3600" b="1" u="sng" dirty="0" err="1" smtClean="0"/>
              <a:t>magtinda</a:t>
            </a:r>
            <a:r>
              <a:rPr lang="en-US" sz="3600" b="1" dirty="0" smtClean="0"/>
              <a:t>.</a:t>
            </a:r>
          </a:p>
          <a:p>
            <a:r>
              <a:rPr lang="en-US" sz="3600" b="1" dirty="0" err="1" smtClean="0"/>
              <a:t>Kinalilibangan</a:t>
            </a:r>
            <a:r>
              <a:rPr lang="en-US" sz="3600" b="1" dirty="0" smtClean="0"/>
              <a:t> </a:t>
            </a:r>
            <a:r>
              <a:rPr lang="en-US" sz="3600" b="1" dirty="0" err="1" smtClean="0"/>
              <a:t>ko</a:t>
            </a:r>
            <a:r>
              <a:rPr lang="en-US" sz="3600" b="1" dirty="0" smtClean="0"/>
              <a:t> </a:t>
            </a:r>
            <a:r>
              <a:rPr lang="en-US" sz="3600" b="1" dirty="0" err="1" smtClean="0"/>
              <a:t>ang</a:t>
            </a:r>
            <a:r>
              <a:rPr lang="en-US" sz="3600" b="1" dirty="0" smtClean="0"/>
              <a:t> </a:t>
            </a:r>
            <a:r>
              <a:rPr lang="en-US" sz="3600" b="1" u="sng" dirty="0" err="1" smtClean="0"/>
              <a:t>magbasa</a:t>
            </a:r>
            <a:r>
              <a:rPr lang="en-US" sz="3600" b="1" dirty="0" smtClean="0"/>
              <a:t>.</a:t>
            </a:r>
            <a:endParaRPr lang="en-US" sz="3600" b="1" dirty="0"/>
          </a:p>
        </p:txBody>
      </p:sp>
      <p:sp>
        <p:nvSpPr>
          <p:cNvPr id="4" name="Content Placeholder 3"/>
          <p:cNvSpPr>
            <a:spLocks noGrp="1"/>
          </p:cNvSpPr>
          <p:nvPr>
            <p:ph sz="half" idx="2"/>
          </p:nvPr>
        </p:nvSpPr>
        <p:spPr>
          <a:xfrm>
            <a:off x="4648200" y="914400"/>
            <a:ext cx="4038600" cy="4525963"/>
          </a:xfrm>
        </p:spPr>
        <p:txBody>
          <a:bodyPr>
            <a:normAutofit/>
          </a:bodyPr>
          <a:lstStyle/>
          <a:p>
            <a:pPr marL="0" indent="0">
              <a:buNone/>
            </a:pPr>
            <a:r>
              <a:rPr lang="en-US" sz="3600" b="1" dirty="0" smtClean="0"/>
              <a:t>6. PANAGURING PAWATAS</a:t>
            </a:r>
          </a:p>
          <a:p>
            <a:pPr marL="0" indent="0">
              <a:buNone/>
            </a:pPr>
            <a:endParaRPr lang="en-US" sz="3600" b="1" dirty="0"/>
          </a:p>
          <a:p>
            <a:pPr marL="0" indent="0">
              <a:buNone/>
            </a:pPr>
            <a:r>
              <a:rPr lang="en-US" sz="3600" b="1" dirty="0" smtClean="0"/>
              <a:t>HAL:</a:t>
            </a:r>
          </a:p>
          <a:p>
            <a:pPr marL="0" indent="0">
              <a:buNone/>
            </a:pPr>
            <a:r>
              <a:rPr lang="en-US" sz="3600" b="1" u="sng" dirty="0" err="1" smtClean="0"/>
              <a:t>Manggamot</a:t>
            </a:r>
            <a:r>
              <a:rPr lang="en-US" sz="3600" b="1" dirty="0" smtClean="0"/>
              <a:t>  </a:t>
            </a:r>
            <a:r>
              <a:rPr lang="en-US" sz="3600" b="1" dirty="0" err="1" smtClean="0"/>
              <a:t>ang</a:t>
            </a:r>
            <a:r>
              <a:rPr lang="en-US" sz="3600" b="1" dirty="0" smtClean="0"/>
              <a:t> </a:t>
            </a:r>
            <a:r>
              <a:rPr lang="en-US" sz="3600" b="1" dirty="0" err="1" smtClean="0"/>
              <a:t>naging</a:t>
            </a:r>
            <a:r>
              <a:rPr lang="en-US" sz="3600" b="1" dirty="0" smtClean="0"/>
              <a:t> </a:t>
            </a:r>
            <a:r>
              <a:rPr lang="en-US" sz="3600" b="1" dirty="0" err="1" smtClean="0"/>
              <a:t>trabaho</a:t>
            </a:r>
            <a:r>
              <a:rPr lang="en-US" sz="3600" b="1" dirty="0" smtClean="0"/>
              <a:t> </a:t>
            </a:r>
            <a:r>
              <a:rPr lang="en-US" sz="3600" b="1" dirty="0" err="1" smtClean="0"/>
              <a:t>niya</a:t>
            </a:r>
            <a:r>
              <a:rPr lang="en-US" sz="3600" b="1" dirty="0" smtClean="0"/>
              <a:t> </a:t>
            </a:r>
            <a:r>
              <a:rPr lang="en-US" sz="3600" b="1" dirty="0" err="1" smtClean="0"/>
              <a:t>sa</a:t>
            </a:r>
            <a:r>
              <a:rPr lang="en-US" sz="3600" b="1" dirty="0" smtClean="0"/>
              <a:t> </a:t>
            </a:r>
            <a:r>
              <a:rPr lang="en-US" sz="3600" b="1" dirty="0" err="1" smtClean="0"/>
              <a:t>nayon</a:t>
            </a:r>
            <a:r>
              <a:rPr lang="en-US" sz="3600" b="1" dirty="0" smtClean="0"/>
              <a:t>.</a:t>
            </a:r>
            <a:endParaRPr lang="en-US" sz="3600" b="1" dirty="0"/>
          </a:p>
        </p:txBody>
      </p:sp>
    </p:spTree>
    <p:extLst>
      <p:ext uri="{BB962C8B-B14F-4D97-AF65-F5344CB8AC3E}">
        <p14:creationId xmlns:p14="http://schemas.microsoft.com/office/powerpoint/2010/main" val="36974073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10400" y="274638"/>
            <a:ext cx="1676400" cy="5897562"/>
          </a:xfrm>
        </p:spPr>
        <p:txBody>
          <a:bodyPr>
            <a:normAutofit/>
          </a:bodyPr>
          <a:lstStyle/>
          <a:p>
            <a:r>
              <a:rPr lang="en-US" sz="6600" b="1" dirty="0" smtClean="0"/>
              <a:t>A</a:t>
            </a:r>
            <a:br>
              <a:rPr lang="en-US" sz="6600" b="1" dirty="0" smtClean="0"/>
            </a:br>
            <a:r>
              <a:rPr lang="en-US" sz="6600" b="1" dirty="0" smtClean="0"/>
              <a:t>N</a:t>
            </a:r>
            <a:br>
              <a:rPr lang="en-US" sz="6600" b="1" dirty="0" smtClean="0"/>
            </a:br>
            <a:r>
              <a:rPr lang="en-US" sz="6600" b="1" dirty="0" smtClean="0"/>
              <a:t>T</a:t>
            </a:r>
            <a:br>
              <a:rPr lang="en-US" sz="6600" b="1" dirty="0" smtClean="0"/>
            </a:br>
            <a:r>
              <a:rPr lang="en-US" sz="6600" b="1" dirty="0" smtClean="0"/>
              <a:t>A</a:t>
            </a:r>
            <a:br>
              <a:rPr lang="en-US" sz="6600" b="1" dirty="0" smtClean="0"/>
            </a:br>
            <a:r>
              <a:rPr lang="en-US" sz="6600" b="1" dirty="0" smtClean="0"/>
              <a:t>S</a:t>
            </a:r>
            <a:endParaRPr lang="en-US" sz="6600" b="1" dirty="0"/>
          </a:p>
        </p:txBody>
      </p:sp>
    </p:spTree>
    <p:extLst>
      <p:ext uri="{BB962C8B-B14F-4D97-AF65-F5344CB8AC3E}">
        <p14:creationId xmlns:p14="http://schemas.microsoft.com/office/powerpoint/2010/main" val="312177066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457200" y="609600"/>
            <a:ext cx="4040188" cy="762000"/>
          </a:xfrm>
        </p:spPr>
        <p:txBody>
          <a:bodyPr>
            <a:noAutofit/>
          </a:bodyPr>
          <a:lstStyle/>
          <a:p>
            <a:pPr algn="ctr"/>
            <a:r>
              <a:rPr lang="en-US" sz="4000" dirty="0" smtClean="0"/>
              <a:t>PAKSA</a:t>
            </a:r>
            <a:endParaRPr lang="en-US" sz="4000" dirty="0"/>
          </a:p>
        </p:txBody>
      </p:sp>
      <p:sp>
        <p:nvSpPr>
          <p:cNvPr id="9" name="Content Placeholder 8"/>
          <p:cNvSpPr>
            <a:spLocks noGrp="1"/>
          </p:cNvSpPr>
          <p:nvPr>
            <p:ph sz="half" idx="2"/>
          </p:nvPr>
        </p:nvSpPr>
        <p:spPr>
          <a:xfrm>
            <a:off x="457200" y="1524000"/>
            <a:ext cx="4040188" cy="4343400"/>
          </a:xfrm>
        </p:spPr>
        <p:txBody>
          <a:bodyPr>
            <a:normAutofit/>
          </a:bodyPr>
          <a:lstStyle/>
          <a:p>
            <a:r>
              <a:rPr lang="en-US" sz="4000" b="1" dirty="0" err="1" smtClean="0"/>
              <a:t>Buong</a:t>
            </a:r>
            <a:r>
              <a:rPr lang="en-US" sz="4000" b="1" dirty="0" smtClean="0"/>
              <a:t> </a:t>
            </a:r>
            <a:r>
              <a:rPr lang="en-US" sz="4000" b="1" dirty="0" err="1" smtClean="0"/>
              <a:t>Paksa</a:t>
            </a:r>
            <a:endParaRPr lang="en-US" sz="4000" b="1" dirty="0" smtClean="0"/>
          </a:p>
          <a:p>
            <a:r>
              <a:rPr lang="en-US" sz="4000" b="1" dirty="0" err="1" smtClean="0"/>
              <a:t>Payak</a:t>
            </a:r>
            <a:r>
              <a:rPr lang="en-US" sz="4000" b="1" dirty="0" smtClean="0"/>
              <a:t> </a:t>
            </a:r>
            <a:r>
              <a:rPr lang="en-US" sz="4000" b="1" dirty="0" err="1"/>
              <a:t>na</a:t>
            </a:r>
            <a:r>
              <a:rPr lang="en-US" sz="4000" b="1" dirty="0"/>
              <a:t> </a:t>
            </a:r>
            <a:r>
              <a:rPr lang="en-US" sz="4000" b="1" dirty="0" err="1" smtClean="0"/>
              <a:t>Paksa</a:t>
            </a:r>
            <a:endParaRPr lang="en-US" sz="4000" dirty="0"/>
          </a:p>
        </p:txBody>
      </p:sp>
      <p:sp>
        <p:nvSpPr>
          <p:cNvPr id="13" name="Content Placeholder 12"/>
          <p:cNvSpPr>
            <a:spLocks noGrp="1"/>
          </p:cNvSpPr>
          <p:nvPr>
            <p:ph sz="quarter" idx="4"/>
          </p:nvPr>
        </p:nvSpPr>
        <p:spPr>
          <a:xfrm>
            <a:off x="4645025" y="838200"/>
            <a:ext cx="4041775" cy="5287963"/>
          </a:xfrm>
        </p:spPr>
        <p:txBody>
          <a:bodyPr>
            <a:normAutofit/>
          </a:bodyPr>
          <a:lstStyle/>
          <a:p>
            <a:r>
              <a:rPr lang="en-US" sz="4000" b="1" u="sng" dirty="0" err="1" smtClean="0"/>
              <a:t>Ang</a:t>
            </a:r>
            <a:r>
              <a:rPr lang="en-US" sz="4000" b="1" u="sng" dirty="0" smtClean="0"/>
              <a:t> </a:t>
            </a:r>
            <a:r>
              <a:rPr lang="en-US" sz="4000" b="1" u="sng" dirty="0" err="1" smtClean="0"/>
              <a:t>mabuting</a:t>
            </a:r>
            <a:r>
              <a:rPr lang="en-US" sz="4000" b="1" u="sng" dirty="0" smtClean="0"/>
              <a:t> </a:t>
            </a:r>
            <a:r>
              <a:rPr lang="en-US" sz="4000" b="1" u="sng" dirty="0" err="1" smtClean="0"/>
              <a:t>bata</a:t>
            </a:r>
            <a:r>
              <a:rPr lang="en-US" sz="4000" b="1" u="sng" dirty="0" smtClean="0"/>
              <a:t> </a:t>
            </a:r>
            <a:r>
              <a:rPr lang="en-US" sz="4000" b="1" dirty="0" smtClean="0"/>
              <a:t>ay </a:t>
            </a:r>
            <a:r>
              <a:rPr lang="en-US" sz="4000" b="1" dirty="0" err="1" smtClean="0"/>
              <a:t>kinagigiliwan</a:t>
            </a:r>
            <a:r>
              <a:rPr lang="en-US" sz="4000" b="1" dirty="0" smtClean="0"/>
              <a:t> </a:t>
            </a:r>
            <a:r>
              <a:rPr lang="en-US" sz="4000" b="1" dirty="0" err="1" smtClean="0"/>
              <a:t>ng</a:t>
            </a:r>
            <a:r>
              <a:rPr lang="en-US" sz="4000" b="1" dirty="0" smtClean="0"/>
              <a:t> </a:t>
            </a:r>
            <a:r>
              <a:rPr lang="en-US" sz="4000" b="1" dirty="0" err="1" smtClean="0"/>
              <a:t>marami</a:t>
            </a:r>
            <a:r>
              <a:rPr lang="en-US" sz="4000" b="1" dirty="0" smtClean="0"/>
              <a:t>. </a:t>
            </a:r>
          </a:p>
          <a:p>
            <a:r>
              <a:rPr lang="en-US" sz="4000" b="1" dirty="0" err="1"/>
              <a:t>Ang</a:t>
            </a:r>
            <a:r>
              <a:rPr lang="en-US" sz="4000" b="1" dirty="0"/>
              <a:t> </a:t>
            </a:r>
            <a:r>
              <a:rPr lang="en-US" sz="4000" b="1" dirty="0" err="1"/>
              <a:t>mabuting</a:t>
            </a:r>
            <a:r>
              <a:rPr lang="en-US" sz="4000" b="1" dirty="0"/>
              <a:t> </a:t>
            </a:r>
            <a:r>
              <a:rPr lang="en-US" sz="4000" b="1" u="sng" dirty="0" err="1"/>
              <a:t>bata</a:t>
            </a:r>
            <a:r>
              <a:rPr lang="en-US" sz="4000" b="1" dirty="0"/>
              <a:t> ay </a:t>
            </a:r>
            <a:r>
              <a:rPr lang="en-US" sz="4000" b="1" dirty="0" err="1"/>
              <a:t>kinagigiliwan</a:t>
            </a:r>
            <a:r>
              <a:rPr lang="en-US" sz="4000" b="1" dirty="0"/>
              <a:t> </a:t>
            </a:r>
            <a:r>
              <a:rPr lang="en-US" sz="4000" b="1" dirty="0" err="1"/>
              <a:t>ng</a:t>
            </a:r>
            <a:r>
              <a:rPr lang="en-US" sz="4000" b="1" dirty="0"/>
              <a:t> </a:t>
            </a:r>
            <a:r>
              <a:rPr lang="en-US" sz="4000" b="1" dirty="0" err="1" smtClean="0"/>
              <a:t>marami</a:t>
            </a:r>
            <a:r>
              <a:rPr lang="en-US" sz="4000" b="1" dirty="0" smtClean="0"/>
              <a:t>. </a:t>
            </a:r>
            <a:endParaRPr lang="en-US" sz="4000" b="1" dirty="0"/>
          </a:p>
        </p:txBody>
      </p:sp>
    </p:spTree>
    <p:extLst>
      <p:ext uri="{BB962C8B-B14F-4D97-AF65-F5344CB8AC3E}">
        <p14:creationId xmlns:p14="http://schemas.microsoft.com/office/powerpoint/2010/main" val="40220009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457200" y="457200"/>
            <a:ext cx="4114800" cy="944562"/>
          </a:xfrm>
        </p:spPr>
        <p:txBody>
          <a:bodyPr>
            <a:normAutofit/>
          </a:bodyPr>
          <a:lstStyle/>
          <a:p>
            <a:r>
              <a:rPr lang="en-US" sz="4000" b="1" dirty="0" smtClean="0"/>
              <a:t>PANAGURI</a:t>
            </a:r>
            <a:endParaRPr lang="en-US" sz="4000" b="1" dirty="0"/>
          </a:p>
        </p:txBody>
      </p:sp>
      <p:sp>
        <p:nvSpPr>
          <p:cNvPr id="8" name="Content Placeholder 10"/>
          <p:cNvSpPr>
            <a:spLocks noGrp="1"/>
          </p:cNvSpPr>
          <p:nvPr>
            <p:ph sz="half" idx="1"/>
          </p:nvPr>
        </p:nvSpPr>
        <p:spPr/>
        <p:txBody>
          <a:bodyPr>
            <a:normAutofit/>
          </a:bodyPr>
          <a:lstStyle/>
          <a:p>
            <a:r>
              <a:rPr lang="en-US" sz="4000" b="1" dirty="0" err="1" smtClean="0"/>
              <a:t>Buong</a:t>
            </a:r>
            <a:r>
              <a:rPr lang="en-US" sz="4000" b="1" dirty="0" smtClean="0"/>
              <a:t> </a:t>
            </a:r>
            <a:r>
              <a:rPr lang="en-US" sz="4000" b="1" dirty="0" err="1" smtClean="0"/>
              <a:t>Panaguri</a:t>
            </a:r>
            <a:endParaRPr lang="en-US" sz="4000" b="1" dirty="0" smtClean="0"/>
          </a:p>
          <a:p>
            <a:r>
              <a:rPr lang="en-US" sz="4000" b="1" dirty="0" err="1" smtClean="0"/>
              <a:t>Payak</a:t>
            </a:r>
            <a:r>
              <a:rPr lang="en-US" sz="4000" b="1" dirty="0" smtClean="0"/>
              <a:t> </a:t>
            </a:r>
            <a:r>
              <a:rPr lang="en-US" sz="4000" b="1" dirty="0" err="1" smtClean="0"/>
              <a:t>na</a:t>
            </a:r>
            <a:r>
              <a:rPr lang="en-US" sz="4000" b="1" dirty="0" smtClean="0"/>
              <a:t> </a:t>
            </a:r>
            <a:r>
              <a:rPr lang="en-US" sz="4000" b="1" dirty="0" err="1" smtClean="0"/>
              <a:t>Panaguri</a:t>
            </a:r>
            <a:endParaRPr lang="en-US" sz="4000" b="1" dirty="0"/>
          </a:p>
        </p:txBody>
      </p:sp>
      <p:sp>
        <p:nvSpPr>
          <p:cNvPr id="7" name="Text Placeholder 9"/>
          <p:cNvSpPr>
            <a:spLocks noGrp="1"/>
          </p:cNvSpPr>
          <p:nvPr>
            <p:ph sz="half" idx="2"/>
          </p:nvPr>
        </p:nvSpPr>
        <p:spPr>
          <a:xfrm>
            <a:off x="4648200" y="685800"/>
            <a:ext cx="4038600" cy="5440363"/>
          </a:xfrm>
        </p:spPr>
        <p:txBody>
          <a:bodyPr>
            <a:noAutofit/>
          </a:bodyPr>
          <a:lstStyle/>
          <a:p>
            <a:r>
              <a:rPr lang="en-US" sz="4000" b="1" dirty="0" err="1"/>
              <a:t>Ang</a:t>
            </a:r>
            <a:r>
              <a:rPr lang="en-US" sz="4000" b="1" dirty="0"/>
              <a:t> </a:t>
            </a:r>
            <a:r>
              <a:rPr lang="en-US" sz="4000" b="1" dirty="0" err="1"/>
              <a:t>mabuting</a:t>
            </a:r>
            <a:r>
              <a:rPr lang="en-US" sz="4000" b="1" dirty="0"/>
              <a:t> </a:t>
            </a:r>
            <a:r>
              <a:rPr lang="en-US" sz="4000" b="1" dirty="0" err="1"/>
              <a:t>bata</a:t>
            </a:r>
            <a:r>
              <a:rPr lang="en-US" sz="4000" b="1" dirty="0"/>
              <a:t> </a:t>
            </a:r>
            <a:r>
              <a:rPr lang="en-US" sz="4000" b="1" u="sng" dirty="0"/>
              <a:t>ay </a:t>
            </a:r>
            <a:r>
              <a:rPr lang="en-US" sz="4000" b="1" u="sng" dirty="0" err="1"/>
              <a:t>kinagigiliwan</a:t>
            </a:r>
            <a:r>
              <a:rPr lang="en-US" sz="4000" b="1" u="sng" dirty="0"/>
              <a:t> </a:t>
            </a:r>
            <a:r>
              <a:rPr lang="en-US" sz="4000" b="1" u="sng" dirty="0" err="1"/>
              <a:t>ng</a:t>
            </a:r>
            <a:r>
              <a:rPr lang="en-US" sz="4000" b="1" u="sng" dirty="0"/>
              <a:t> </a:t>
            </a:r>
            <a:r>
              <a:rPr lang="en-US" sz="4000" b="1" u="sng" dirty="0" err="1" smtClean="0"/>
              <a:t>marami</a:t>
            </a:r>
            <a:r>
              <a:rPr lang="en-US" sz="4000" b="1" dirty="0" smtClean="0"/>
              <a:t>. </a:t>
            </a:r>
            <a:endParaRPr lang="en-US" sz="4000" b="1" dirty="0"/>
          </a:p>
          <a:p>
            <a:r>
              <a:rPr lang="en-US" sz="4000" b="1" dirty="0" err="1"/>
              <a:t>Ang</a:t>
            </a:r>
            <a:r>
              <a:rPr lang="en-US" sz="4000" b="1" dirty="0"/>
              <a:t> </a:t>
            </a:r>
            <a:r>
              <a:rPr lang="en-US" sz="4000" b="1" dirty="0" err="1"/>
              <a:t>mabuting</a:t>
            </a:r>
            <a:r>
              <a:rPr lang="en-US" sz="4000" b="1" dirty="0"/>
              <a:t> </a:t>
            </a:r>
            <a:r>
              <a:rPr lang="en-US" sz="4000" b="1" dirty="0" err="1"/>
              <a:t>bata</a:t>
            </a:r>
            <a:r>
              <a:rPr lang="en-US" sz="4000" b="1" dirty="0"/>
              <a:t> ay </a:t>
            </a:r>
            <a:r>
              <a:rPr lang="en-US" sz="4000" b="1" dirty="0" err="1"/>
              <a:t>kinagigiliwan</a:t>
            </a:r>
            <a:r>
              <a:rPr lang="en-US" sz="4000" b="1" dirty="0"/>
              <a:t> </a:t>
            </a:r>
            <a:r>
              <a:rPr lang="en-US" sz="4000" b="1" dirty="0" err="1"/>
              <a:t>ng</a:t>
            </a:r>
            <a:r>
              <a:rPr lang="en-US" sz="4000" b="1" dirty="0"/>
              <a:t> </a:t>
            </a:r>
            <a:r>
              <a:rPr lang="en-US" sz="4000" b="1" u="sng" dirty="0" err="1" smtClean="0"/>
              <a:t>marami</a:t>
            </a:r>
            <a:r>
              <a:rPr lang="en-US" sz="4000" b="1" dirty="0" smtClean="0"/>
              <a:t>. </a:t>
            </a:r>
            <a:endParaRPr lang="en-US" sz="4000" b="1" dirty="0"/>
          </a:p>
        </p:txBody>
      </p:sp>
    </p:spTree>
    <p:extLst>
      <p:ext uri="{BB962C8B-B14F-4D97-AF65-F5344CB8AC3E}">
        <p14:creationId xmlns:p14="http://schemas.microsoft.com/office/powerpoint/2010/main" val="15146388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8229600" cy="1249362"/>
          </a:xfrm>
        </p:spPr>
        <p:txBody>
          <a:bodyPr>
            <a:normAutofit/>
          </a:bodyPr>
          <a:lstStyle/>
          <a:p>
            <a:r>
              <a:rPr lang="en-US" dirty="0" err="1" smtClean="0">
                <a:latin typeface="Bernard MT Condensed" pitchFamily="18" charset="0"/>
              </a:rPr>
              <a:t>Mga</a:t>
            </a:r>
            <a:r>
              <a:rPr lang="en-US" dirty="0" smtClean="0">
                <a:latin typeface="Bernard MT Condensed" pitchFamily="18" charset="0"/>
              </a:rPr>
              <a:t> </a:t>
            </a:r>
            <a:r>
              <a:rPr lang="en-US" dirty="0" err="1" smtClean="0">
                <a:latin typeface="Bernard MT Condensed" pitchFamily="18" charset="0"/>
              </a:rPr>
              <a:t>Pangungusap</a:t>
            </a:r>
            <a:r>
              <a:rPr lang="en-US" dirty="0" smtClean="0">
                <a:latin typeface="Bernard MT Condensed" pitchFamily="18" charset="0"/>
              </a:rPr>
              <a:t> </a:t>
            </a:r>
            <a:r>
              <a:rPr lang="en-US" dirty="0" err="1" smtClean="0">
                <a:latin typeface="Bernard MT Condensed" pitchFamily="18" charset="0"/>
              </a:rPr>
              <a:t>na</a:t>
            </a:r>
            <a:r>
              <a:rPr lang="en-US" dirty="0" smtClean="0">
                <a:latin typeface="Bernard MT Condensed" pitchFamily="18" charset="0"/>
              </a:rPr>
              <a:t> </a:t>
            </a:r>
            <a:r>
              <a:rPr lang="en-US" dirty="0" err="1" smtClean="0">
                <a:latin typeface="Bernard MT Condensed" pitchFamily="18" charset="0"/>
              </a:rPr>
              <a:t>Walang</a:t>
            </a:r>
            <a:r>
              <a:rPr lang="en-US" dirty="0" smtClean="0">
                <a:latin typeface="Bernard MT Condensed" pitchFamily="18" charset="0"/>
              </a:rPr>
              <a:t> </a:t>
            </a:r>
            <a:r>
              <a:rPr lang="en-US" dirty="0" err="1" smtClean="0">
                <a:latin typeface="Bernard MT Condensed" pitchFamily="18" charset="0"/>
              </a:rPr>
              <a:t>Paksa</a:t>
            </a:r>
            <a:endParaRPr lang="en-US" dirty="0">
              <a:latin typeface="Bernard MT Condensed" pitchFamily="18" charset="0"/>
            </a:endParaRPr>
          </a:p>
        </p:txBody>
      </p:sp>
      <p:sp>
        <p:nvSpPr>
          <p:cNvPr id="6" name="Content Placeholder 5"/>
          <p:cNvSpPr>
            <a:spLocks noGrp="1"/>
          </p:cNvSpPr>
          <p:nvPr>
            <p:ph idx="1"/>
          </p:nvPr>
        </p:nvSpPr>
        <p:spPr/>
        <p:txBody>
          <a:bodyPr>
            <a:normAutofit/>
          </a:bodyPr>
          <a:lstStyle/>
          <a:p>
            <a:pPr marL="514350" indent="-514350">
              <a:buAutoNum type="arabicPeriod"/>
            </a:pPr>
            <a:r>
              <a:rPr lang="en-US" sz="3600" b="1" dirty="0" err="1" smtClean="0"/>
              <a:t>Mga</a:t>
            </a:r>
            <a:r>
              <a:rPr lang="en-US" sz="3600" b="1" dirty="0" smtClean="0"/>
              <a:t> </a:t>
            </a:r>
            <a:r>
              <a:rPr lang="en-US" sz="3600" b="1" dirty="0" err="1" smtClean="0"/>
              <a:t>Pangungusap</a:t>
            </a:r>
            <a:r>
              <a:rPr lang="en-US" sz="3600" b="1" dirty="0" smtClean="0"/>
              <a:t> </a:t>
            </a:r>
            <a:r>
              <a:rPr lang="en-US" sz="3600" b="1" dirty="0" err="1" smtClean="0"/>
              <a:t>na</a:t>
            </a:r>
            <a:r>
              <a:rPr lang="en-US" sz="3600" b="1" dirty="0" smtClean="0"/>
              <a:t> </a:t>
            </a:r>
            <a:r>
              <a:rPr lang="en-US" sz="3600" b="1" dirty="0" err="1" smtClean="0"/>
              <a:t>Eksistenyal</a:t>
            </a:r>
            <a:endParaRPr lang="en-US" sz="3600" b="1" dirty="0" smtClean="0"/>
          </a:p>
          <a:p>
            <a:pPr marL="0" indent="0">
              <a:buNone/>
            </a:pPr>
            <a:endParaRPr lang="en-US" sz="3600" b="1" dirty="0"/>
          </a:p>
          <a:p>
            <a:pPr marL="0" indent="0">
              <a:buNone/>
            </a:pPr>
            <a:r>
              <a:rPr lang="en-US" sz="3600" b="1" dirty="0" smtClean="0"/>
              <a:t>HAL:</a:t>
            </a:r>
          </a:p>
          <a:p>
            <a:pPr marL="514350" indent="-514350">
              <a:buAutoNum type="alphaLcPeriod"/>
            </a:pPr>
            <a:r>
              <a:rPr lang="en-US" sz="3600" b="1" dirty="0" smtClean="0"/>
              <a:t>May </a:t>
            </a:r>
            <a:r>
              <a:rPr lang="en-US" sz="3600" b="1" dirty="0" err="1" smtClean="0"/>
              <a:t>mga</a:t>
            </a:r>
            <a:r>
              <a:rPr lang="en-US" sz="3600" b="1" dirty="0" smtClean="0"/>
              <a:t> </a:t>
            </a:r>
            <a:r>
              <a:rPr lang="en-US" sz="3600" b="1" dirty="0" err="1" smtClean="0"/>
              <a:t>turista</a:t>
            </a:r>
            <a:r>
              <a:rPr lang="en-US" sz="3600" b="1" dirty="0" smtClean="0"/>
              <a:t> </a:t>
            </a:r>
            <a:r>
              <a:rPr lang="en-US" sz="3600" b="1" dirty="0" err="1" smtClean="0"/>
              <a:t>ngayon</a:t>
            </a:r>
            <a:r>
              <a:rPr lang="en-US" sz="3600" b="1" dirty="0" smtClean="0"/>
              <a:t> </a:t>
            </a:r>
            <a:r>
              <a:rPr lang="en-US" sz="3600" b="1" dirty="0" err="1" smtClean="0"/>
              <a:t>sa</a:t>
            </a:r>
            <a:r>
              <a:rPr lang="en-US" sz="3600" b="1" dirty="0" smtClean="0"/>
              <a:t> Embarcadero.</a:t>
            </a:r>
          </a:p>
          <a:p>
            <a:pPr marL="514350" indent="-514350">
              <a:buAutoNum type="alphaLcPeriod"/>
            </a:pPr>
            <a:r>
              <a:rPr lang="en-US" sz="3600" b="1" dirty="0" err="1" smtClean="0"/>
              <a:t>Mayroon</a:t>
            </a:r>
            <a:r>
              <a:rPr lang="en-US" sz="3600" b="1" dirty="0" smtClean="0"/>
              <a:t> ding </a:t>
            </a:r>
            <a:r>
              <a:rPr lang="en-US" sz="3600" b="1" dirty="0" err="1" smtClean="0"/>
              <a:t>ganyan</a:t>
            </a:r>
            <a:r>
              <a:rPr lang="en-US" sz="3600" b="1" dirty="0" smtClean="0"/>
              <a:t> </a:t>
            </a:r>
            <a:r>
              <a:rPr lang="en-US" sz="3600" b="1" dirty="0" err="1" smtClean="0"/>
              <a:t>sa</a:t>
            </a:r>
            <a:r>
              <a:rPr lang="en-US" sz="3600" b="1" dirty="0" smtClean="0"/>
              <a:t> </a:t>
            </a:r>
            <a:r>
              <a:rPr lang="en-US" sz="3600" b="1" dirty="0" err="1" smtClean="0"/>
              <a:t>amin</a:t>
            </a:r>
            <a:r>
              <a:rPr lang="en-US" sz="3600" b="1" dirty="0" smtClean="0"/>
              <a:t>.</a:t>
            </a:r>
            <a:endParaRPr lang="en-US" sz="3600" b="1" dirty="0"/>
          </a:p>
        </p:txBody>
      </p:sp>
    </p:spTree>
    <p:extLst>
      <p:ext uri="{BB962C8B-B14F-4D97-AF65-F5344CB8AC3E}">
        <p14:creationId xmlns:p14="http://schemas.microsoft.com/office/powerpoint/2010/main" val="3570035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600" b="1" dirty="0" smtClean="0"/>
              <a:t>2. </a:t>
            </a:r>
            <a:r>
              <a:rPr lang="en-US" sz="3600" b="1" dirty="0" err="1" smtClean="0"/>
              <a:t>Mga</a:t>
            </a:r>
            <a:r>
              <a:rPr lang="en-US" sz="3600" b="1" dirty="0" smtClean="0"/>
              <a:t> </a:t>
            </a:r>
            <a:r>
              <a:rPr lang="en-US" sz="3600" b="1" dirty="0" err="1" smtClean="0"/>
              <a:t>Pangungusap</a:t>
            </a:r>
            <a:r>
              <a:rPr lang="en-US" sz="3600" b="1" dirty="0" smtClean="0"/>
              <a:t> </a:t>
            </a:r>
            <a:r>
              <a:rPr lang="en-US" sz="3600" b="1" dirty="0" err="1" smtClean="0"/>
              <a:t>na</a:t>
            </a:r>
            <a:r>
              <a:rPr lang="en-US" sz="3600" b="1" dirty="0" smtClean="0"/>
              <a:t> </a:t>
            </a:r>
            <a:r>
              <a:rPr lang="en-US" sz="3600" b="1" dirty="0" err="1" smtClean="0"/>
              <a:t>Pahanga</a:t>
            </a:r>
            <a:endParaRPr lang="en-US" sz="3600" b="1" dirty="0" smtClean="0"/>
          </a:p>
          <a:p>
            <a:pPr marL="0" indent="0">
              <a:buNone/>
            </a:pPr>
            <a:endParaRPr lang="en-US" sz="3600" b="1" dirty="0"/>
          </a:p>
          <a:p>
            <a:pPr marL="0" indent="0">
              <a:buNone/>
            </a:pPr>
            <a:r>
              <a:rPr lang="en-US" sz="3600" b="1" dirty="0" smtClean="0"/>
              <a:t>HAL:</a:t>
            </a:r>
          </a:p>
          <a:p>
            <a:pPr marL="742950" indent="-742950">
              <a:buAutoNum type="alphaLcPeriod"/>
            </a:pPr>
            <a:r>
              <a:rPr lang="en-US" sz="3600" b="1" dirty="0" err="1" smtClean="0"/>
              <a:t>Kayganda</a:t>
            </a:r>
            <a:r>
              <a:rPr lang="en-US" sz="3600" b="1" dirty="0" smtClean="0"/>
              <a:t> </a:t>
            </a:r>
            <a:r>
              <a:rPr lang="en-US" sz="3600" b="1" dirty="0" err="1" smtClean="0"/>
              <a:t>ng</a:t>
            </a:r>
            <a:r>
              <a:rPr lang="en-US" sz="3600" b="1" dirty="0" smtClean="0"/>
              <a:t> </a:t>
            </a:r>
            <a:r>
              <a:rPr lang="en-US" sz="3600" b="1" dirty="0" err="1" smtClean="0"/>
              <a:t>tanawin</a:t>
            </a:r>
            <a:r>
              <a:rPr lang="en-US" sz="3600" b="1" dirty="0" smtClean="0"/>
              <a:t> </a:t>
            </a:r>
            <a:r>
              <a:rPr lang="en-US" sz="3600" b="1" dirty="0" err="1" smtClean="0"/>
              <a:t>sa</a:t>
            </a:r>
            <a:r>
              <a:rPr lang="en-US" sz="3600" b="1" dirty="0" smtClean="0"/>
              <a:t> </a:t>
            </a:r>
            <a:r>
              <a:rPr lang="en-US" sz="3600" b="1" dirty="0" err="1" smtClean="0"/>
              <a:t>Pilipinas</a:t>
            </a:r>
            <a:r>
              <a:rPr lang="en-US" sz="3600" b="1" dirty="0" smtClean="0"/>
              <a:t>!</a:t>
            </a:r>
          </a:p>
          <a:p>
            <a:pPr marL="742950" indent="-742950">
              <a:buAutoNum type="alphaLcPeriod"/>
            </a:pPr>
            <a:r>
              <a:rPr lang="en-US" sz="3600" b="1" dirty="0" err="1" smtClean="0"/>
              <a:t>Ang</a:t>
            </a:r>
            <a:r>
              <a:rPr lang="en-US" sz="3600" b="1" dirty="0" smtClean="0"/>
              <a:t> </a:t>
            </a:r>
            <a:r>
              <a:rPr lang="en-US" sz="3600" b="1" dirty="0" err="1" smtClean="0"/>
              <a:t>tapang</a:t>
            </a:r>
            <a:r>
              <a:rPr lang="en-US" sz="3600" b="1" dirty="0" smtClean="0"/>
              <a:t> </a:t>
            </a:r>
            <a:r>
              <a:rPr lang="en-US" sz="3600" b="1" dirty="0" err="1" smtClean="0"/>
              <a:t>mo</a:t>
            </a:r>
            <a:r>
              <a:rPr lang="en-US" sz="3600" b="1" dirty="0" smtClean="0"/>
              <a:t> </a:t>
            </a:r>
            <a:r>
              <a:rPr lang="en-US" sz="3600" b="1" dirty="0" err="1" smtClean="0"/>
              <a:t>pala</a:t>
            </a:r>
            <a:r>
              <a:rPr lang="en-US" sz="3600" b="1" dirty="0" smtClean="0"/>
              <a:t>!</a:t>
            </a:r>
          </a:p>
        </p:txBody>
      </p:sp>
    </p:spTree>
    <p:extLst>
      <p:ext uri="{BB962C8B-B14F-4D97-AF65-F5344CB8AC3E}">
        <p14:creationId xmlns:p14="http://schemas.microsoft.com/office/powerpoint/2010/main" val="35581992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600" b="1" dirty="0" smtClean="0"/>
              <a:t>3. </a:t>
            </a:r>
            <a:r>
              <a:rPr lang="en-US" sz="3600" b="1" dirty="0" err="1" smtClean="0"/>
              <a:t>Mga</a:t>
            </a:r>
            <a:r>
              <a:rPr lang="en-US" sz="3600" b="1" dirty="0" smtClean="0"/>
              <a:t> </a:t>
            </a:r>
            <a:r>
              <a:rPr lang="en-US" sz="3600" b="1" dirty="0" err="1" smtClean="0"/>
              <a:t>Sambitla</a:t>
            </a:r>
            <a:endParaRPr lang="en-US" sz="3600" b="1" dirty="0" smtClean="0"/>
          </a:p>
          <a:p>
            <a:pPr marL="0" indent="0">
              <a:buNone/>
            </a:pPr>
            <a:endParaRPr lang="en-US" sz="3600" b="1" dirty="0"/>
          </a:p>
          <a:p>
            <a:pPr marL="0" indent="0">
              <a:buNone/>
            </a:pPr>
            <a:r>
              <a:rPr lang="en-US" sz="3600" b="1" dirty="0" smtClean="0"/>
              <a:t>HAL:</a:t>
            </a:r>
          </a:p>
          <a:p>
            <a:pPr marL="514350" indent="-514350">
              <a:buAutoNum type="alphaLcPeriod"/>
            </a:pPr>
            <a:r>
              <a:rPr lang="en-US" sz="3600" b="1" dirty="0"/>
              <a:t>A</a:t>
            </a:r>
            <a:r>
              <a:rPr lang="en-US" sz="3600" b="1" dirty="0" smtClean="0"/>
              <a:t>y!</a:t>
            </a:r>
          </a:p>
          <a:p>
            <a:pPr marL="514350" indent="-514350">
              <a:buAutoNum type="alphaLcPeriod"/>
            </a:pPr>
            <a:r>
              <a:rPr lang="en-US" sz="3600" b="1" dirty="0" err="1" smtClean="0"/>
              <a:t>Aray</a:t>
            </a:r>
            <a:r>
              <a:rPr lang="en-US" sz="3600" b="1" dirty="0" smtClean="0"/>
              <a:t>!</a:t>
            </a:r>
            <a:endParaRPr lang="en-US" sz="3600" b="1" dirty="0"/>
          </a:p>
        </p:txBody>
      </p:sp>
    </p:spTree>
    <p:extLst>
      <p:ext uri="{BB962C8B-B14F-4D97-AF65-F5344CB8AC3E}">
        <p14:creationId xmlns:p14="http://schemas.microsoft.com/office/powerpoint/2010/main" val="8710184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sz="3600" b="1" dirty="0" smtClean="0"/>
              <a:t>4. </a:t>
            </a:r>
            <a:r>
              <a:rPr lang="en-US" sz="3600" b="1" dirty="0" err="1" smtClean="0"/>
              <a:t>Mga</a:t>
            </a:r>
            <a:r>
              <a:rPr lang="en-US" sz="3600" b="1" dirty="0" smtClean="0"/>
              <a:t> </a:t>
            </a:r>
            <a:r>
              <a:rPr lang="en-US" sz="3600" b="1" dirty="0" err="1" smtClean="0"/>
              <a:t>Pangungusap</a:t>
            </a:r>
            <a:r>
              <a:rPr lang="en-US" sz="3600" b="1" dirty="0" smtClean="0"/>
              <a:t> </a:t>
            </a:r>
            <a:r>
              <a:rPr lang="en-US" sz="3600" b="1" dirty="0" err="1" smtClean="0"/>
              <a:t>na</a:t>
            </a:r>
            <a:r>
              <a:rPr lang="en-US" sz="3600" b="1" dirty="0" smtClean="0"/>
              <a:t> </a:t>
            </a:r>
            <a:r>
              <a:rPr lang="en-US" sz="3600" b="1" dirty="0" err="1" smtClean="0"/>
              <a:t>Pamanahon</a:t>
            </a:r>
            <a:endParaRPr lang="en-US" sz="3600" b="1" dirty="0" smtClean="0"/>
          </a:p>
          <a:p>
            <a:pPr marL="0" indent="0">
              <a:buNone/>
            </a:pPr>
            <a:endParaRPr lang="en-US" sz="2800" b="1" dirty="0"/>
          </a:p>
          <a:p>
            <a:pPr marL="0" indent="0">
              <a:buNone/>
            </a:pPr>
            <a:r>
              <a:rPr lang="en-US" sz="3600" b="1" dirty="0" smtClean="0"/>
              <a:t>HAL:</a:t>
            </a:r>
          </a:p>
          <a:p>
            <a:pPr marL="514350" indent="-514350">
              <a:buAutoNum type="alphaLcPeriod"/>
            </a:pPr>
            <a:r>
              <a:rPr lang="en-US" sz="3600" b="1" dirty="0"/>
              <a:t>A</a:t>
            </a:r>
            <a:r>
              <a:rPr lang="en-US" sz="3600" b="1" dirty="0" smtClean="0"/>
              <a:t>las-dos </a:t>
            </a:r>
            <a:r>
              <a:rPr lang="en-US" sz="3600" b="1" dirty="0" err="1" smtClean="0"/>
              <a:t>na.</a:t>
            </a:r>
            <a:endParaRPr lang="en-US" sz="3600" b="1" dirty="0" smtClean="0"/>
          </a:p>
          <a:p>
            <a:pPr marL="514350" indent="-514350">
              <a:buAutoNum type="alphaLcPeriod"/>
            </a:pPr>
            <a:r>
              <a:rPr lang="en-US" sz="3600" b="1" dirty="0" err="1" smtClean="0"/>
              <a:t>Mainit</a:t>
            </a:r>
            <a:r>
              <a:rPr lang="en-US" sz="3600" b="1" dirty="0" smtClean="0"/>
              <a:t> </a:t>
            </a:r>
            <a:r>
              <a:rPr lang="en-US" sz="3600" b="1" dirty="0" err="1" smtClean="0"/>
              <a:t>ngayon</a:t>
            </a:r>
            <a:r>
              <a:rPr lang="en-US" sz="3600" b="1" dirty="0" smtClean="0"/>
              <a:t>.</a:t>
            </a:r>
          </a:p>
          <a:p>
            <a:pPr marL="514350" indent="-514350">
              <a:buAutoNum type="alphaLcPeriod"/>
            </a:pPr>
            <a:r>
              <a:rPr lang="en-US" sz="3600" b="1" dirty="0" err="1" smtClean="0"/>
              <a:t>Umuulan</a:t>
            </a:r>
            <a:r>
              <a:rPr lang="en-US" sz="3600" b="1" dirty="0" smtClean="0"/>
              <a:t>.</a:t>
            </a:r>
          </a:p>
          <a:p>
            <a:pPr marL="514350" indent="-514350">
              <a:buAutoNum type="alphaLcPeriod"/>
            </a:pPr>
            <a:r>
              <a:rPr lang="en-US" sz="3600" b="1" dirty="0" err="1" smtClean="0"/>
              <a:t>Maaga</a:t>
            </a:r>
            <a:r>
              <a:rPr lang="en-US" sz="3600" b="1" dirty="0" smtClean="0"/>
              <a:t> pa.</a:t>
            </a:r>
            <a:endParaRPr lang="en-US" sz="3600" b="1" dirty="0"/>
          </a:p>
        </p:txBody>
      </p:sp>
    </p:spTree>
    <p:extLst>
      <p:ext uri="{BB962C8B-B14F-4D97-AF65-F5344CB8AC3E}">
        <p14:creationId xmlns:p14="http://schemas.microsoft.com/office/powerpoint/2010/main" val="2427745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Autofit/>
          </a:bodyPr>
          <a:lstStyle/>
          <a:p>
            <a:pPr marL="0" indent="0">
              <a:buNone/>
            </a:pPr>
            <a:r>
              <a:rPr lang="en-US" sz="3600" b="1" dirty="0" smtClean="0"/>
              <a:t>5. </a:t>
            </a:r>
            <a:r>
              <a:rPr lang="en-US" sz="3600" b="1" dirty="0" err="1" smtClean="0"/>
              <a:t>Mga</a:t>
            </a:r>
            <a:r>
              <a:rPr lang="en-US" sz="3600" b="1" dirty="0" smtClean="0"/>
              <a:t> </a:t>
            </a:r>
            <a:r>
              <a:rPr lang="en-US" sz="3600" b="1" dirty="0" err="1" smtClean="0"/>
              <a:t>Pormulasyong</a:t>
            </a:r>
            <a:r>
              <a:rPr lang="en-US" sz="3600" b="1" dirty="0" smtClean="0"/>
              <a:t> </a:t>
            </a:r>
            <a:r>
              <a:rPr lang="en-US" sz="3600" b="1" dirty="0" err="1" smtClean="0"/>
              <a:t>Panlipunan</a:t>
            </a:r>
            <a:endParaRPr lang="en-US" sz="3600" b="1" dirty="0" smtClean="0"/>
          </a:p>
          <a:p>
            <a:pPr marL="0" indent="0">
              <a:buNone/>
            </a:pPr>
            <a:endParaRPr lang="en-US" sz="2800" b="1" dirty="0"/>
          </a:p>
          <a:p>
            <a:pPr marL="0" indent="0">
              <a:buNone/>
            </a:pPr>
            <a:r>
              <a:rPr lang="en-US" sz="3600" b="1" dirty="0" smtClean="0"/>
              <a:t>HAL:</a:t>
            </a:r>
          </a:p>
          <a:p>
            <a:pPr marL="514350" indent="-514350">
              <a:buAutoNum type="alphaLcPeriod"/>
            </a:pPr>
            <a:r>
              <a:rPr lang="en-US" sz="3600" b="1" dirty="0" err="1" smtClean="0"/>
              <a:t>Magandang</a:t>
            </a:r>
            <a:r>
              <a:rPr lang="en-US" sz="3600" b="1" dirty="0" smtClean="0"/>
              <a:t> </a:t>
            </a:r>
            <a:r>
              <a:rPr lang="en-US" sz="3600" b="1" dirty="0" err="1" smtClean="0"/>
              <a:t>umaga</a:t>
            </a:r>
            <a:r>
              <a:rPr lang="en-US" sz="3600" b="1" dirty="0" smtClean="0"/>
              <a:t> </a:t>
            </a:r>
            <a:r>
              <a:rPr lang="en-US" sz="3600" b="1" dirty="0" err="1" smtClean="0"/>
              <a:t>po</a:t>
            </a:r>
            <a:r>
              <a:rPr lang="en-US" sz="3600" b="1" dirty="0" smtClean="0"/>
              <a:t>.</a:t>
            </a:r>
          </a:p>
          <a:p>
            <a:pPr marL="514350" indent="-514350">
              <a:buAutoNum type="alphaLcPeriod"/>
            </a:pPr>
            <a:r>
              <a:rPr lang="en-US" sz="3600" b="1" dirty="0" smtClean="0"/>
              <a:t>Tao </a:t>
            </a:r>
            <a:r>
              <a:rPr lang="en-US" sz="3600" b="1" dirty="0" err="1" smtClean="0"/>
              <a:t>po</a:t>
            </a:r>
            <a:r>
              <a:rPr lang="en-US" sz="3600" b="1" dirty="0" smtClean="0"/>
              <a:t>.</a:t>
            </a:r>
          </a:p>
          <a:p>
            <a:pPr marL="514350" indent="-514350">
              <a:buAutoNum type="alphaLcPeriod"/>
            </a:pPr>
            <a:r>
              <a:rPr lang="en-US" sz="3600" b="1" dirty="0" smtClean="0"/>
              <a:t>Mano </a:t>
            </a:r>
            <a:r>
              <a:rPr lang="en-US" sz="3600" b="1" dirty="0" err="1" smtClean="0"/>
              <a:t>po</a:t>
            </a:r>
            <a:r>
              <a:rPr lang="en-US" sz="3600" b="1" dirty="0" smtClean="0"/>
              <a:t>.</a:t>
            </a:r>
          </a:p>
          <a:p>
            <a:pPr marL="514350" indent="-514350">
              <a:buAutoNum type="alphaLcPeriod"/>
            </a:pPr>
            <a:r>
              <a:rPr lang="en-US" sz="3600" b="1" dirty="0" err="1" smtClean="0"/>
              <a:t>Salamat</a:t>
            </a:r>
            <a:r>
              <a:rPr lang="en-US" sz="3600" b="1" dirty="0" smtClean="0"/>
              <a:t> </a:t>
            </a:r>
            <a:r>
              <a:rPr lang="en-US" sz="3600" b="1" dirty="0" err="1" smtClean="0"/>
              <a:t>po</a:t>
            </a:r>
            <a:r>
              <a:rPr lang="en-US" sz="3600" b="1" dirty="0" smtClean="0"/>
              <a:t>.</a:t>
            </a:r>
          </a:p>
        </p:txBody>
      </p:sp>
    </p:spTree>
    <p:extLst>
      <p:ext uri="{BB962C8B-B14F-4D97-AF65-F5344CB8AC3E}">
        <p14:creationId xmlns:p14="http://schemas.microsoft.com/office/powerpoint/2010/main" val="41696071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67400" cy="2849562"/>
          </a:xfrm>
        </p:spPr>
        <p:txBody>
          <a:bodyPr>
            <a:normAutofit/>
          </a:bodyPr>
          <a:lstStyle/>
          <a:p>
            <a:r>
              <a:rPr lang="en-US" sz="4800" dirty="0" err="1" smtClean="0">
                <a:latin typeface="Bernard MT Condensed" pitchFamily="18" charset="0"/>
              </a:rPr>
              <a:t>Ayos</a:t>
            </a:r>
            <a:r>
              <a:rPr lang="en-US" sz="4800" dirty="0" smtClean="0">
                <a:latin typeface="Bernard MT Condensed" pitchFamily="18" charset="0"/>
              </a:rPr>
              <a:t> </a:t>
            </a:r>
            <a:br>
              <a:rPr lang="en-US" sz="4800" dirty="0" smtClean="0">
                <a:latin typeface="Bernard MT Condensed" pitchFamily="18" charset="0"/>
              </a:rPr>
            </a:br>
            <a:r>
              <a:rPr lang="en-US" sz="4800" dirty="0" err="1" smtClean="0">
                <a:latin typeface="Bernard MT Condensed" pitchFamily="18" charset="0"/>
              </a:rPr>
              <a:t>ng</a:t>
            </a:r>
            <a:r>
              <a:rPr lang="en-US" sz="4800" dirty="0" smtClean="0">
                <a:latin typeface="Bernard MT Condensed" pitchFamily="18" charset="0"/>
              </a:rPr>
              <a:t> </a:t>
            </a:r>
            <a:br>
              <a:rPr lang="en-US" sz="4800" dirty="0" smtClean="0">
                <a:latin typeface="Bernard MT Condensed" pitchFamily="18" charset="0"/>
              </a:rPr>
            </a:br>
            <a:r>
              <a:rPr lang="en-US" sz="4800" dirty="0" err="1" smtClean="0">
                <a:latin typeface="Bernard MT Condensed" pitchFamily="18" charset="0"/>
              </a:rPr>
              <a:t>Pangungusap</a:t>
            </a:r>
            <a:endParaRPr lang="en-US" sz="4800" dirty="0">
              <a:latin typeface="Bernard MT Condensed" pitchFamily="18" charset="0"/>
            </a:endParaRPr>
          </a:p>
        </p:txBody>
      </p:sp>
    </p:spTree>
    <p:extLst>
      <p:ext uri="{BB962C8B-B14F-4D97-AF65-F5344CB8AC3E}">
        <p14:creationId xmlns:p14="http://schemas.microsoft.com/office/powerpoint/2010/main" val="29813008"/>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err="1" smtClean="0">
                <a:latin typeface="Bernard MT Condensed" pitchFamily="18" charset="0"/>
              </a:rPr>
              <a:t>Panaguri-Paksa</a:t>
            </a:r>
            <a:endParaRPr lang="en-US" dirty="0">
              <a:latin typeface="Bernard MT Condensed" pitchFamily="18" charset="0"/>
            </a:endParaRPr>
          </a:p>
        </p:txBody>
      </p:sp>
      <p:sp>
        <p:nvSpPr>
          <p:cNvPr id="3" name="Content Placeholder 2"/>
          <p:cNvSpPr>
            <a:spLocks noGrp="1"/>
          </p:cNvSpPr>
          <p:nvPr>
            <p:ph idx="1"/>
          </p:nvPr>
        </p:nvSpPr>
        <p:spPr>
          <a:xfrm>
            <a:off x="457200" y="1600200"/>
            <a:ext cx="5334000" cy="4525963"/>
          </a:xfrm>
        </p:spPr>
        <p:txBody>
          <a:bodyPr>
            <a:normAutofit/>
          </a:bodyPr>
          <a:lstStyle/>
          <a:p>
            <a:r>
              <a:rPr lang="en-US" sz="3600" b="1" dirty="0" err="1" smtClean="0"/>
              <a:t>Pangungusap</a:t>
            </a:r>
            <a:r>
              <a:rPr lang="en-US" sz="3600" b="1" dirty="0" smtClean="0"/>
              <a:t> </a:t>
            </a:r>
            <a:r>
              <a:rPr lang="en-US" sz="3600" b="1" dirty="0" err="1" smtClean="0"/>
              <a:t>na</a:t>
            </a:r>
            <a:r>
              <a:rPr lang="en-US" sz="3600" b="1" dirty="0" smtClean="0"/>
              <a:t> </a:t>
            </a:r>
            <a:r>
              <a:rPr lang="en-US" sz="3600" b="1" dirty="0" err="1" smtClean="0"/>
              <a:t>nasa</a:t>
            </a:r>
            <a:r>
              <a:rPr lang="en-US" sz="3600" b="1" dirty="0" smtClean="0"/>
              <a:t> </a:t>
            </a:r>
            <a:r>
              <a:rPr lang="en-US" sz="3600" b="1" dirty="0" err="1" smtClean="0"/>
              <a:t>Karaniwang-Ayos</a:t>
            </a:r>
            <a:r>
              <a:rPr lang="en-US" sz="3600" b="1" dirty="0" smtClean="0"/>
              <a:t>.</a:t>
            </a:r>
          </a:p>
          <a:p>
            <a:r>
              <a:rPr lang="en-US" sz="3600" b="1" dirty="0" smtClean="0"/>
              <a:t>HAL:</a:t>
            </a:r>
          </a:p>
          <a:p>
            <a:r>
              <a:rPr lang="en-US" sz="3600" b="1" dirty="0" smtClean="0"/>
              <a:t>Nag-</a:t>
            </a:r>
            <a:r>
              <a:rPr lang="en-US" sz="3600" b="1" dirty="0" err="1" smtClean="0"/>
              <a:t>aaral</a:t>
            </a:r>
            <a:r>
              <a:rPr lang="en-US" sz="3600" b="1" dirty="0" smtClean="0"/>
              <a:t> </a:t>
            </a:r>
            <a:r>
              <a:rPr lang="en-US" sz="3600" b="1" dirty="0" err="1" smtClean="0"/>
              <a:t>ng</a:t>
            </a:r>
            <a:r>
              <a:rPr lang="en-US" sz="3600" b="1" dirty="0" smtClean="0"/>
              <a:t> </a:t>
            </a:r>
            <a:r>
              <a:rPr lang="en-US" sz="3600" b="1" dirty="0" err="1" smtClean="0"/>
              <a:t>Wikang</a:t>
            </a:r>
            <a:r>
              <a:rPr lang="en-US" sz="3600" b="1" dirty="0" smtClean="0"/>
              <a:t> Filipino </a:t>
            </a:r>
            <a:r>
              <a:rPr lang="en-US" sz="3600" b="1" dirty="0" err="1" smtClean="0"/>
              <a:t>ang</a:t>
            </a:r>
            <a:r>
              <a:rPr lang="en-US" sz="3600" b="1" dirty="0" smtClean="0"/>
              <a:t> </a:t>
            </a:r>
            <a:r>
              <a:rPr lang="en-US" sz="3600" b="1" dirty="0" err="1" smtClean="0"/>
              <a:t>maraming</a:t>
            </a:r>
            <a:r>
              <a:rPr lang="en-US" sz="3600" b="1" dirty="0" smtClean="0"/>
              <a:t> </a:t>
            </a:r>
            <a:r>
              <a:rPr lang="en-US" sz="3600" b="1" dirty="0" err="1" smtClean="0"/>
              <a:t>banyaga</a:t>
            </a:r>
            <a:r>
              <a:rPr lang="en-US" sz="3600" b="1" dirty="0" smtClean="0"/>
              <a:t> </a:t>
            </a:r>
            <a:r>
              <a:rPr lang="en-US" sz="3600" b="1" dirty="0" err="1" smtClean="0"/>
              <a:t>sa</a:t>
            </a:r>
            <a:r>
              <a:rPr lang="en-US" sz="3600" b="1" dirty="0" smtClean="0"/>
              <a:t> </a:t>
            </a:r>
            <a:r>
              <a:rPr lang="en-US" sz="3600" b="1" dirty="0" err="1" smtClean="0"/>
              <a:t>Pilipinas</a:t>
            </a:r>
            <a:r>
              <a:rPr lang="en-US" sz="3600" b="1" dirty="0" smtClean="0"/>
              <a:t>.</a:t>
            </a:r>
            <a:endParaRPr lang="en-US" sz="3600" b="1" dirty="0"/>
          </a:p>
        </p:txBody>
      </p:sp>
    </p:spTree>
    <p:extLst>
      <p:ext uri="{BB962C8B-B14F-4D97-AF65-F5344CB8AC3E}">
        <p14:creationId xmlns:p14="http://schemas.microsoft.com/office/powerpoint/2010/main" val="1593221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err="1" smtClean="0">
                <a:latin typeface="Bernard MT Condensed" pitchFamily="18" charset="0"/>
              </a:rPr>
              <a:t>Paksa-Panaguri</a:t>
            </a:r>
            <a:endParaRPr lang="en-US" dirty="0">
              <a:latin typeface="Bernard MT Condensed" pitchFamily="18" charset="0"/>
            </a:endParaRPr>
          </a:p>
        </p:txBody>
      </p:sp>
      <p:sp>
        <p:nvSpPr>
          <p:cNvPr id="3" name="Content Placeholder 2"/>
          <p:cNvSpPr>
            <a:spLocks noGrp="1"/>
          </p:cNvSpPr>
          <p:nvPr>
            <p:ph idx="1"/>
          </p:nvPr>
        </p:nvSpPr>
        <p:spPr>
          <a:xfrm>
            <a:off x="457200" y="1600200"/>
            <a:ext cx="5257800" cy="4525963"/>
          </a:xfrm>
        </p:spPr>
        <p:txBody>
          <a:bodyPr>
            <a:normAutofit/>
          </a:bodyPr>
          <a:lstStyle/>
          <a:p>
            <a:r>
              <a:rPr lang="en-US" sz="3600" b="1" dirty="0" err="1" smtClean="0"/>
              <a:t>Pangungusap</a:t>
            </a:r>
            <a:r>
              <a:rPr lang="en-US" sz="3600" b="1" dirty="0" smtClean="0"/>
              <a:t> </a:t>
            </a:r>
            <a:r>
              <a:rPr lang="en-US" sz="3600" b="1" dirty="0" err="1" smtClean="0"/>
              <a:t>na</a:t>
            </a:r>
            <a:r>
              <a:rPr lang="en-US" sz="3600" b="1" dirty="0" smtClean="0"/>
              <a:t> </a:t>
            </a:r>
            <a:r>
              <a:rPr lang="en-US" sz="3600" b="1" dirty="0" err="1" smtClean="0"/>
              <a:t>nasa</a:t>
            </a:r>
            <a:r>
              <a:rPr lang="en-US" sz="3600" b="1" dirty="0" smtClean="0"/>
              <a:t> Di-</a:t>
            </a:r>
            <a:r>
              <a:rPr lang="en-US" sz="3600" b="1" dirty="0" err="1" smtClean="0"/>
              <a:t>karaniwang</a:t>
            </a:r>
            <a:r>
              <a:rPr lang="en-US" sz="3600" b="1" dirty="0" smtClean="0"/>
              <a:t> </a:t>
            </a:r>
            <a:r>
              <a:rPr lang="en-US" sz="3600" b="1" dirty="0" err="1" smtClean="0"/>
              <a:t>Pangungusap</a:t>
            </a:r>
            <a:r>
              <a:rPr lang="en-US" sz="3600" b="1" dirty="0" smtClean="0"/>
              <a:t>.</a:t>
            </a:r>
          </a:p>
          <a:p>
            <a:r>
              <a:rPr lang="en-US" sz="3600" b="1" dirty="0" smtClean="0"/>
              <a:t>HAL:</a:t>
            </a:r>
          </a:p>
          <a:p>
            <a:r>
              <a:rPr lang="en-US" sz="3600" b="1" dirty="0" err="1" smtClean="0"/>
              <a:t>Ang</a:t>
            </a:r>
            <a:r>
              <a:rPr lang="en-US" sz="3600" b="1" dirty="0" smtClean="0"/>
              <a:t> </a:t>
            </a:r>
            <a:r>
              <a:rPr lang="en-US" sz="3600" b="1" dirty="0" err="1" smtClean="0"/>
              <a:t>maraming</a:t>
            </a:r>
            <a:r>
              <a:rPr lang="en-US" sz="3600" b="1" dirty="0" smtClean="0"/>
              <a:t> </a:t>
            </a:r>
            <a:r>
              <a:rPr lang="en-US" sz="3600" b="1" dirty="0" err="1" smtClean="0"/>
              <a:t>banyaga</a:t>
            </a:r>
            <a:r>
              <a:rPr lang="en-US" sz="3600" b="1" dirty="0" smtClean="0"/>
              <a:t> </a:t>
            </a:r>
            <a:r>
              <a:rPr lang="en-US" sz="3600" b="1" dirty="0" err="1" smtClean="0"/>
              <a:t>sa</a:t>
            </a:r>
            <a:r>
              <a:rPr lang="en-US" sz="3600" b="1" dirty="0" smtClean="0"/>
              <a:t> </a:t>
            </a:r>
            <a:r>
              <a:rPr lang="en-US" sz="3600" b="1" dirty="0" err="1" smtClean="0"/>
              <a:t>Pilipinas</a:t>
            </a:r>
            <a:r>
              <a:rPr lang="en-US" sz="3600" b="1" dirty="0" smtClean="0"/>
              <a:t> ay nag-</a:t>
            </a:r>
            <a:r>
              <a:rPr lang="en-US" sz="3600" b="1" dirty="0" err="1" smtClean="0"/>
              <a:t>aaral</a:t>
            </a:r>
            <a:r>
              <a:rPr lang="en-US" sz="3600" b="1" dirty="0" smtClean="0"/>
              <a:t> </a:t>
            </a:r>
            <a:r>
              <a:rPr lang="en-US" sz="3600" b="1" dirty="0" err="1" smtClean="0"/>
              <a:t>ng</a:t>
            </a:r>
            <a:r>
              <a:rPr lang="en-US" sz="3600" b="1" dirty="0" smtClean="0"/>
              <a:t> </a:t>
            </a:r>
            <a:r>
              <a:rPr lang="en-US" sz="3600" b="1" dirty="0" err="1" smtClean="0"/>
              <a:t>Wikang</a:t>
            </a:r>
            <a:r>
              <a:rPr lang="en-US" sz="3600" b="1" dirty="0" smtClean="0"/>
              <a:t> Filipino.</a:t>
            </a:r>
            <a:endParaRPr lang="en-US" sz="3600" b="1" dirty="0"/>
          </a:p>
        </p:txBody>
      </p:sp>
    </p:spTree>
    <p:extLst>
      <p:ext uri="{BB962C8B-B14F-4D97-AF65-F5344CB8AC3E}">
        <p14:creationId xmlns:p14="http://schemas.microsoft.com/office/powerpoint/2010/main" val="23603966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dirty="0" smtClean="0"/>
              <a:t>GAWAIN</a:t>
            </a:r>
            <a:endParaRPr lang="en-US" b="1" dirty="0"/>
          </a:p>
        </p:txBody>
      </p:sp>
      <p:sp>
        <p:nvSpPr>
          <p:cNvPr id="3" name="Content Placeholder 2"/>
          <p:cNvSpPr>
            <a:spLocks noGrp="1"/>
          </p:cNvSpPr>
          <p:nvPr>
            <p:ph idx="1"/>
          </p:nvPr>
        </p:nvSpPr>
        <p:spPr>
          <a:xfrm>
            <a:off x="457200" y="1600200"/>
            <a:ext cx="8229600" cy="4525963"/>
          </a:xfrm>
        </p:spPr>
        <p:txBody>
          <a:bodyPr>
            <a:normAutofit/>
          </a:bodyPr>
          <a:lstStyle/>
          <a:p>
            <a:r>
              <a:rPr lang="en-US" sz="3600" b="1" dirty="0" smtClean="0"/>
              <a:t>Sa </a:t>
            </a:r>
            <a:r>
              <a:rPr lang="en-US" sz="3600" b="1" dirty="0" err="1" smtClean="0"/>
              <a:t>isang</a:t>
            </a:r>
            <a:r>
              <a:rPr lang="en-US" sz="3600" b="1" dirty="0" smtClean="0"/>
              <a:t> </a:t>
            </a:r>
            <a:r>
              <a:rPr lang="en-US" sz="3600" b="1" dirty="0" err="1" smtClean="0"/>
              <a:t>buong</a:t>
            </a:r>
            <a:r>
              <a:rPr lang="en-US" sz="3600" b="1" dirty="0" smtClean="0"/>
              <a:t> </a:t>
            </a:r>
            <a:r>
              <a:rPr lang="en-US" sz="3600" b="1" dirty="0" err="1" smtClean="0"/>
              <a:t>papel</a:t>
            </a:r>
            <a:r>
              <a:rPr lang="en-US" sz="3600" b="1" dirty="0" smtClean="0"/>
              <a:t>, </a:t>
            </a:r>
          </a:p>
          <a:p>
            <a:pPr marL="0" indent="0">
              <a:buNone/>
            </a:pPr>
            <a:r>
              <a:rPr lang="en-US" sz="3600" b="1" dirty="0" err="1"/>
              <a:t>s</a:t>
            </a:r>
            <a:r>
              <a:rPr lang="en-US" sz="3600" b="1" dirty="0" err="1" smtClean="0"/>
              <a:t>umulat</a:t>
            </a:r>
            <a:r>
              <a:rPr lang="en-US" sz="3600" b="1" dirty="0" smtClean="0"/>
              <a:t> </a:t>
            </a:r>
            <a:r>
              <a:rPr lang="en-US" sz="3600" b="1" dirty="0" err="1" smtClean="0"/>
              <a:t>ng</a:t>
            </a:r>
            <a:r>
              <a:rPr lang="en-US" sz="3600" b="1" dirty="0" smtClean="0"/>
              <a:t> </a:t>
            </a:r>
            <a:r>
              <a:rPr lang="en-US" sz="3600" b="1" dirty="0" err="1" smtClean="0"/>
              <a:t>isang</a:t>
            </a:r>
            <a:r>
              <a:rPr lang="en-US" sz="3600" b="1" dirty="0" smtClean="0"/>
              <a:t> </a:t>
            </a:r>
            <a:r>
              <a:rPr lang="en-US" sz="3600" b="1" dirty="0" err="1" smtClean="0"/>
              <a:t>sanaysay</a:t>
            </a:r>
            <a:r>
              <a:rPr lang="en-US" sz="3600" b="1" dirty="0" smtClean="0"/>
              <a:t> </a:t>
            </a:r>
          </a:p>
          <a:p>
            <a:pPr marL="0" indent="0">
              <a:buNone/>
            </a:pPr>
            <a:r>
              <a:rPr lang="en-US" sz="3600" b="1" dirty="0" err="1" smtClean="0"/>
              <a:t>tungkol</a:t>
            </a:r>
            <a:r>
              <a:rPr lang="en-US" sz="3600" b="1" dirty="0" smtClean="0"/>
              <a:t> </a:t>
            </a:r>
            <a:r>
              <a:rPr lang="en-US" sz="3600" b="1" dirty="0" err="1" smtClean="0"/>
              <a:t>sa</a:t>
            </a:r>
            <a:r>
              <a:rPr lang="en-US" sz="3600" b="1" dirty="0" smtClean="0"/>
              <a:t> </a:t>
            </a:r>
            <a:r>
              <a:rPr lang="en-US" sz="3600" b="1" dirty="0" err="1" smtClean="0"/>
              <a:t>pagiging</a:t>
            </a:r>
            <a:r>
              <a:rPr lang="en-US" sz="3600" b="1" dirty="0" smtClean="0"/>
              <a:t> hospitable </a:t>
            </a:r>
            <a:r>
              <a:rPr lang="en-US" sz="3600" b="1" dirty="0" err="1" smtClean="0"/>
              <a:t>ng</a:t>
            </a:r>
            <a:r>
              <a:rPr lang="en-US" sz="3600" b="1" dirty="0" smtClean="0"/>
              <a:t> </a:t>
            </a:r>
            <a:r>
              <a:rPr lang="en-US" sz="3600" b="1" dirty="0" err="1" smtClean="0"/>
              <a:t>mga</a:t>
            </a:r>
            <a:r>
              <a:rPr lang="en-US" sz="3600" b="1" dirty="0" smtClean="0"/>
              <a:t> Pilipino </a:t>
            </a:r>
            <a:r>
              <a:rPr lang="en-US" sz="3600" b="1" dirty="0" err="1" smtClean="0"/>
              <a:t>gamit</a:t>
            </a:r>
            <a:r>
              <a:rPr lang="en-US" sz="3600" b="1" dirty="0" smtClean="0"/>
              <a:t> </a:t>
            </a:r>
            <a:r>
              <a:rPr lang="en-US" sz="3600" b="1" dirty="0" err="1" smtClean="0"/>
              <a:t>ang</a:t>
            </a:r>
            <a:r>
              <a:rPr lang="en-US" sz="3600" b="1" dirty="0" smtClean="0"/>
              <a:t> </a:t>
            </a:r>
            <a:r>
              <a:rPr lang="en-US" sz="3600" b="1" dirty="0" err="1" smtClean="0"/>
              <a:t>iba’t</a:t>
            </a:r>
            <a:r>
              <a:rPr lang="en-US" sz="3600" b="1" dirty="0" smtClean="0"/>
              <a:t> </a:t>
            </a:r>
            <a:r>
              <a:rPr lang="en-US" sz="3600" b="1" dirty="0" err="1" smtClean="0"/>
              <a:t>ibang</a:t>
            </a:r>
            <a:r>
              <a:rPr lang="en-US" sz="3600" b="1" dirty="0" smtClean="0"/>
              <a:t> </a:t>
            </a:r>
            <a:r>
              <a:rPr lang="en-US" sz="3600" b="1" dirty="0" err="1" smtClean="0"/>
              <a:t>uri</a:t>
            </a:r>
            <a:r>
              <a:rPr lang="en-US" sz="3600" b="1" dirty="0" smtClean="0"/>
              <a:t>, </a:t>
            </a:r>
          </a:p>
          <a:p>
            <a:pPr marL="0" indent="0">
              <a:buNone/>
            </a:pPr>
            <a:r>
              <a:rPr lang="en-US" sz="3600" b="1" dirty="0" err="1" smtClean="0"/>
              <a:t>antas</a:t>
            </a:r>
            <a:r>
              <a:rPr lang="en-US" sz="3600" b="1" dirty="0" smtClean="0"/>
              <a:t>, at </a:t>
            </a:r>
            <a:r>
              <a:rPr lang="en-US" sz="3600" b="1" dirty="0" err="1" smtClean="0"/>
              <a:t>ayos</a:t>
            </a:r>
            <a:r>
              <a:rPr lang="en-US" sz="3600" b="1" dirty="0" smtClean="0"/>
              <a:t> </a:t>
            </a:r>
            <a:r>
              <a:rPr lang="en-US" sz="3600" b="1" dirty="0" err="1" smtClean="0"/>
              <a:t>ng</a:t>
            </a:r>
            <a:r>
              <a:rPr lang="en-US" sz="3600" b="1" dirty="0" smtClean="0"/>
              <a:t> </a:t>
            </a:r>
          </a:p>
          <a:p>
            <a:pPr marL="0" indent="0">
              <a:buNone/>
            </a:pPr>
            <a:r>
              <a:rPr lang="en-US" sz="3600" b="1" dirty="0" err="1"/>
              <a:t>p</a:t>
            </a:r>
            <a:r>
              <a:rPr lang="en-US" sz="3600" b="1" dirty="0" err="1" smtClean="0"/>
              <a:t>angungusap</a:t>
            </a:r>
            <a:r>
              <a:rPr lang="en-US" sz="3600" b="1" dirty="0"/>
              <a:t>.</a:t>
            </a:r>
          </a:p>
        </p:txBody>
      </p:sp>
    </p:spTree>
    <p:extLst>
      <p:ext uri="{BB962C8B-B14F-4D97-AF65-F5344CB8AC3E}">
        <p14:creationId xmlns:p14="http://schemas.microsoft.com/office/powerpoint/2010/main" val="2879897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TotalTime>
  <Words>919</Words>
  <Application>Microsoft Office PowerPoint</Application>
  <PresentationFormat>On-screen Show (4:3)</PresentationFormat>
  <Paragraphs>161</Paragraphs>
  <Slides>26</Slides>
  <Notes>13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Ano ba ang pangungusap?</vt:lpstr>
      <vt:lpstr>PowerPoint Presentation</vt:lpstr>
      <vt:lpstr>PowerPoint Presentation</vt:lpstr>
      <vt:lpstr>S a n g k a p</vt:lpstr>
      <vt:lpstr>paksa</vt:lpstr>
      <vt:lpstr>panaguri</vt:lpstr>
      <vt:lpstr>Mga Uri ng Paksa at Panaguri</vt:lpstr>
      <vt:lpstr>PowerPoint Presentation</vt:lpstr>
      <vt:lpstr>PowerPoint Presentation</vt:lpstr>
      <vt:lpstr>PowerPoint Presentation</vt:lpstr>
      <vt:lpstr>PowerPoint Presentation</vt:lpstr>
      <vt:lpstr>PowerPoint Presentation</vt:lpstr>
      <vt:lpstr>A N T A S</vt:lpstr>
      <vt:lpstr>PowerPoint Presentation</vt:lpstr>
      <vt:lpstr>PANAGURI</vt:lpstr>
      <vt:lpstr>Mga Pangungusap na Walang Paksa</vt:lpstr>
      <vt:lpstr>PowerPoint Presentation</vt:lpstr>
      <vt:lpstr>PowerPoint Presentation</vt:lpstr>
      <vt:lpstr>PowerPoint Presentation</vt:lpstr>
      <vt:lpstr>PowerPoint Presentation</vt:lpstr>
      <vt:lpstr>Ayos  ng  Pangungusap</vt:lpstr>
      <vt:lpstr>Panaguri-Paksa</vt:lpstr>
      <vt:lpstr>Paksa-Panaguri</vt:lpstr>
      <vt:lpstr>GAWAIN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33</cp:revision>
  <dcterms:created xsi:type="dcterms:W3CDTF">2013-08-11T09:53:13Z</dcterms:created>
  <dcterms:modified xsi:type="dcterms:W3CDTF">2013-08-11T15:13:47Z</dcterms:modified>
</cp:coreProperties>
</file>